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300" r:id="rId6"/>
    <p:sldId id="280" r:id="rId7"/>
    <p:sldId id="285" r:id="rId8"/>
    <p:sldId id="302" r:id="rId9"/>
    <p:sldId id="316" r:id="rId10"/>
    <p:sldId id="286" r:id="rId11"/>
    <p:sldId id="287" r:id="rId12"/>
    <p:sldId id="314" r:id="rId13"/>
    <p:sldId id="306" r:id="rId14"/>
    <p:sldId id="313" r:id="rId15"/>
    <p:sldId id="317" r:id="rId16"/>
    <p:sldId id="304" r:id="rId17"/>
    <p:sldId id="305" r:id="rId18"/>
    <p:sldId id="261" r:id="rId19"/>
    <p:sldId id="301" r:id="rId20"/>
    <p:sldId id="291" r:id="rId21"/>
    <p:sldId id="295" r:id="rId22"/>
    <p:sldId id="307" r:id="rId23"/>
    <p:sldId id="308" r:id="rId24"/>
    <p:sldId id="311" r:id="rId25"/>
    <p:sldId id="275" r:id="rId26"/>
    <p:sldId id="309" r:id="rId27"/>
    <p:sldId id="312" r:id="rId28"/>
    <p:sldId id="276" r:id="rId29"/>
    <p:sldId id="277" r:id="rId3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A5A5A5"/>
    <a:srgbClr val="4472C4"/>
    <a:srgbClr val="D9D9D9"/>
    <a:srgbClr val="2F528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307" autoAdjust="0"/>
    <p:restoredTop sz="94714" autoAdjust="0"/>
  </p:normalViewPr>
  <p:slideViewPr>
    <p:cSldViewPr snapToGrid="0">
      <p:cViewPr varScale="1">
        <p:scale>
          <a:sx n="83" d="100"/>
          <a:sy n="83" d="100"/>
        </p:scale>
        <p:origin x="792" y="78"/>
      </p:cViewPr>
      <p:guideLst/>
    </p:cSldViewPr>
  </p:slideViewPr>
  <p:outlineViewPr>
    <p:cViewPr>
      <p:scale>
        <a:sx n="33" d="100"/>
        <a:sy n="33" d="100"/>
      </p:scale>
      <p:origin x="0" y="-489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C71404-4607-4287-9FA5-E4940FB7B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88AB929-030A-4149-9E9B-956B2C9AA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8D246D6-7FB9-487C-B937-7E971746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2D90CC-DFF2-4AC5-B86F-6D155637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23B085B-0CD5-4669-A675-EFD79461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313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5EC09AE-711D-443A-847A-D21CC994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B58C7CD-7988-4C17-A30D-966A3825F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A8AC2FD-D834-4CE2-8674-D77DDCDC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73DF71-F480-4662-8273-3DE58645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C1E5FC1-EE30-4DE1-9C3F-2962F7CA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823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92CA33C-EE55-4C17-BE23-DFD297189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FA14F7-B1A3-4719-B594-F5D245B86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6839BC-459D-4C6D-BDFD-419CF74E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162CB52-C3C6-485C-8A87-E32FEB33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CACD1E9-4528-4719-9B4B-B9974380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875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C4EA-E856-2499-1C6C-FD2A80FBF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E6DCB-8773-D580-8F81-BD3A8CB55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61801-382A-73D9-6A1F-FA712B78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393A-AC71-1343-8D40-51E709C5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7CF9-E81C-592D-887D-E2B3D08F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452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53BE7-CABE-C2CD-1798-9EF72F85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CEA24-02BD-BF6B-4EFE-32A2488E8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73AF7-D895-5FEB-5386-67EAE6DD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67BDD-9DB1-DD2C-E858-43EB1090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65BA-3D13-602E-DFB6-452B785D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741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5C39-D0FA-C5B7-7271-196102EE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6DDCE-6D56-43B4-DA71-7F5D803ED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05D48-5D4D-7BF8-1804-6F94383A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E7133-BB9F-8365-901B-EA81B5FA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0A8A7-EB6C-A098-653A-C9724571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7951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100B-5DAE-C89E-3FF2-CD8DCEA4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2DEC9-751F-0607-C5C9-74EB90624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398AB-2CEE-263A-F9A1-06416723C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51D4D-F7E5-E0B9-738A-97210F53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28CE0-02DC-53C5-FE6E-C67E3B4B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B8A76-44E6-05D9-4F38-AFBCEED2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5294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2469-5C30-CE4E-D775-525F1B2E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FB73D-5F04-42C9-1076-D797C158C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996C7-F681-B597-7D16-79A6B2CF2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22CB7-DDDB-162E-76F9-7CC7C4BE9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64677-A274-F7CC-73F0-06573A226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FF454-7524-FE85-D4E6-A5EB02B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7559A-9C9D-FE69-8811-08A86062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2DB55D-7066-C7DE-1088-E2246345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9259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16A6-544D-1738-0A4E-220EC59E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81213-DE1D-334E-71EB-3D58F6E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83ABF-7CCE-4A98-1039-185D4FC4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FD821-F4BA-C59C-F703-9B604279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0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9F1B5-D57F-DF5A-5112-BE465712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0C1BE3-E038-7DC2-6EED-DF54D485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A7C3B-1E11-8991-CAB2-29D3CE63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8332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9D13-D36C-5C74-1DBA-3537492C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D977-50EB-7D40-9CC7-5B9ED02BD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9C3BD-2F12-D703-E4B5-D8BEC7CA0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E538B-9363-EE3F-8811-85829E4F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80A01-91C6-922B-712D-F5745AA4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ED4D6-5B0A-1292-B5B6-DE41601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76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079028-FB26-4ACC-B7BD-B77E2D5A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E7797DF-B773-4A42-ACDD-D30918B3B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9F5AEE6-AF53-4D0E-B214-0E355772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D9ADAE9-C0E2-4772-859F-FA0AD7F1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EEFA4A-9E5B-432F-9F13-A962EDA5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458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D34E-7E6B-45A2-78AB-5570390F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70382-F220-A68C-1BF0-6B1DBBAED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E5B57-BFFA-35A7-7504-DCF304BF9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956AB-A783-AC3D-F0E6-4416C6B0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34F42-B919-F3A8-8E60-8EF41081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4785-68FF-CC71-E22D-192F0865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4661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EF8D-BA79-2754-CDCD-5F34D421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389A-EA42-3089-D33C-D408CF62F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E78B5-E2D6-DCC9-9BF3-786C46C2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738E8-E521-5F03-644E-CE9AFEAA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9FEF1-3A29-E425-31EB-574FCE2C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2623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966E8-BB47-BD05-23EC-9B9E9B772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41C11-2B34-8599-9B72-0E934221F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AFF6B-5C54-DB55-D2A7-CBCF6B0C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53B8-9FE1-7D53-546F-A617DA7D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168C-696B-5344-96F9-79CB5AE6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023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8FF66A-0CA4-4676-A332-4AC3D36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A537F0A-A74B-4E7C-9C45-D151BC996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2D927F5-B7D7-48CD-9DA1-780F0C35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5E7F410-2B67-4D51-BC8F-6D044276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CB1528F-BD5D-4C48-A67E-B9384342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395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86D54A-6A37-4A42-9A81-A1F7A255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97961D-BEA9-45FB-9C94-83B93722B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9BB8540-7683-47FD-B4CF-914A7AD25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2E3CF9E-AE8F-415B-AEE3-A276E30D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3E83FF-67E5-48E9-B828-E0169753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5988C44-4554-4DAF-8EEF-DB4A65D4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85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E0AB11-C9D0-42CE-98B8-A94D6769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lang="he-IL"/>
            </a:lvl1pPr>
          </a:lstStyle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F622C8F-64F9-4B5B-B704-3D2A6C75A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787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4C37349-0559-404B-89F5-2F207A70D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4178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993837-83B8-4103-B8C2-A26DA5F77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787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A3654D3-4447-4133-B4C2-57B1CD4D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41785"/>
            <a:ext cx="5183188" cy="3684588"/>
          </a:xfrm>
        </p:spPr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E7BDF8B-C194-4636-A31F-FFDEF4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8F723D3-BDD7-4ED1-9C46-F422285F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62460B1D-23C4-44C4-A928-21793D03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309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7D6F90-1D0D-4B13-A741-BDF043A8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0FCA0058-B613-4F5F-BABA-57F7AA978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84BA1FC-712A-4BE4-BE36-D9D00BD7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CB508D6-CF6B-4AC5-8748-DEFFA8F9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395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C7E8160-57D3-4D64-A508-C9E35FCB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2033266-F871-4074-8562-49D98C30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7155127-B653-48B5-9989-CB3D1D38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77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6BE7EF-626B-477B-BB7C-7A7213AE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FC1843-8F5D-47EA-BC6F-B35F05441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581455D-3529-428C-821D-5AFDA2566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FD30AB3-26A1-41FC-B0C2-C24AB7D3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165B0EF-F923-4971-93BB-D4561C02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2EDFF77-7869-4B6C-A03A-06A1E723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5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71D817-1429-4870-A446-A1A7B30C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6BA49AE-6E2B-4969-8DFB-18EF5AA5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FCBD675-7C20-4BEA-A825-37BCDF2AF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E98EF9D-541E-4A65-AB35-959E313C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EA05AAB-8D66-4036-A414-B5E2F79B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F0B7E93-495E-46E9-95E4-2DDAD45A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6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5A89FEA-FD8B-4175-A2F7-4EF09620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473"/>
            <a:ext cx="10515600" cy="7912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6B6F38-B37E-4F49-8FB1-2456A4A3F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4A8054-5C96-4E06-A01C-24630660F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F3A5-EF9F-4108-A4C4-ED4BB74CD0C6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F6D38B0-DF27-4F39-803B-59FC57AE6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992109D-07BC-4CE4-85FB-EB076DAE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D366B-63E0-4F97-91C1-04C5B277D9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988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David" panose="020E0502060401010101" pitchFamily="34" charset="-79"/>
          <a:ea typeface="+mj-ea"/>
          <a:cs typeface="David" panose="020E0502060401010101" pitchFamily="34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E6492-C9DB-B3F6-0618-F08F9028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C6F7F-8452-AB55-E777-BE38CE95C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C56E7-AC39-BF78-B28B-C683C98B2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A9F3B-2407-4E6A-978E-7667FD89F7EC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B4531-82E7-6E84-0AB8-1C5D207C5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0AB90-F82E-92E7-F94A-C37B7B0BE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C747-D949-405B-966B-6D550F0237D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031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20E102-673C-4E5E-9235-E3416BD7B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65263"/>
            <a:ext cx="12191999" cy="2387600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תדריך משתתפים</a:t>
            </a:r>
            <a:b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GB" b="1" dirty="0">
                <a:latin typeface="David" panose="020E0502060401010101" pitchFamily="34" charset="-79"/>
                <a:cs typeface="David" panose="020E0502060401010101" pitchFamily="34" charset="-79"/>
              </a:rPr>
              <a:t>TRI-TLV22, </a:t>
            </a:r>
            <a:br>
              <a:rPr lang="en-GB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טריאתלון תל אביב ע"ש</a:t>
            </a:r>
            <a:b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אייל וייס ז"ל 22, אליפות ישראל בעילית!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7F2F91F-6BDB-4178-BB1E-61423D11B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3188"/>
            <a:ext cx="9144000" cy="2899430"/>
          </a:xfrm>
        </p:spPr>
        <p:txBody>
          <a:bodyPr/>
          <a:lstStyle/>
          <a:p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20/5/2022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כל התדריך מוקלט ויופיע בעמוד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הפייסבוק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66F800-DC0D-4768-BFCA-7ABB7A5FCC87}"/>
              </a:ext>
            </a:extLst>
          </p:cNvPr>
          <p:cNvSpPr txBox="1"/>
          <p:nvPr/>
        </p:nvSpPr>
        <p:spPr>
          <a:xfrm>
            <a:off x="2002766" y="4728845"/>
            <a:ext cx="81864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>
                <a:solidFill>
                  <a:srgbClr val="FF0000"/>
                </a:solidFill>
              </a:rPr>
              <a:t>המצגת המחייבת היא זאת שתועבר על ידי הבקר הטכני ביום שישי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22F53-88F7-44E5-B929-10B6C802788F}"/>
              </a:ext>
            </a:extLst>
          </p:cNvPr>
          <p:cNvSpPr txBox="1"/>
          <p:nvPr/>
        </p:nvSpPr>
        <p:spPr>
          <a:xfrm>
            <a:off x="10324429" y="6521536"/>
            <a:ext cx="179568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100" dirty="0"/>
              <a:t>תאריך עדכון: 27/4/22 </a:t>
            </a:r>
            <a:r>
              <a:rPr lang="he-IL" sz="1100"/>
              <a:t>15:00</a:t>
            </a:r>
            <a:endParaRPr lang="he-IL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04429-7FE2-4F67-A1ED-C39B508C84BA}"/>
              </a:ext>
            </a:extLst>
          </p:cNvPr>
          <p:cNvSpPr txBox="1"/>
          <p:nvPr/>
        </p:nvSpPr>
        <p:spPr>
          <a:xfrm>
            <a:off x="149253" y="5492857"/>
            <a:ext cx="185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/>
              <a:t>20/5/2022 00:31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111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A102C-B7DD-4720-82F9-279D628D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זינוק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A2453-ABF2-4DBF-808B-5DDE5DDE0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הכניסה למכלאת הזינוק על פי הכרוז ולאחר הזינוק של המקצה הקודם</a:t>
            </a:r>
          </a:p>
          <a:p>
            <a:r>
              <a:rPr lang="he-IL" dirty="0"/>
              <a:t>אסור שימוש בחליפות </a:t>
            </a:r>
            <a:r>
              <a:rPr lang="he-IL" dirty="0">
                <a:highlight>
                  <a:srgbClr val="FFFF00"/>
                </a:highlight>
              </a:rPr>
              <a:t> </a:t>
            </a:r>
            <a:r>
              <a:rPr lang="he-IL" dirty="0"/>
              <a:t> 	</a:t>
            </a:r>
          </a:p>
          <a:p>
            <a:endParaRPr lang="he-IL" dirty="0"/>
          </a:p>
          <a:p>
            <a:r>
              <a:rPr lang="he-IL" dirty="0"/>
              <a:t>מקצה העילית </a:t>
            </a:r>
            <a:r>
              <a:rPr lang="en-US" dirty="0"/>
              <a:t>Line up</a:t>
            </a:r>
            <a:r>
              <a:rPr lang="he-IL" dirty="0"/>
              <a:t> (הקראת שמות)</a:t>
            </a:r>
          </a:p>
        </p:txBody>
      </p:sp>
    </p:spTree>
    <p:extLst>
      <p:ext uri="{BB962C8B-B14F-4D97-AF65-F5344CB8AC3E}">
        <p14:creationId xmlns:p14="http://schemas.microsoft.com/office/powerpoint/2010/main" val="384137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FDC4-F90B-4971-9929-F6216DD0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זינוק – שיפוט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904E-578E-4C31-A5C6-1F05F322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799" cy="3936680"/>
          </a:xfrm>
        </p:spPr>
        <p:txBody>
          <a:bodyPr/>
          <a:lstStyle/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פסילות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זינוק במקצה הלא נכון </a:t>
            </a:r>
          </a:p>
          <a:p>
            <a:pPr marL="0" indent="0">
              <a:buNone/>
            </a:pPr>
            <a:endParaRPr lang="he-IL" b="1" u="sng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עונשי זמן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אי עמידה מאחורי קו הזינוק</a:t>
            </a:r>
          </a:p>
          <a:p>
            <a:pPr marL="0" indent="0">
              <a:buNone/>
            </a:pPr>
            <a:endParaRPr lang="he-IL" b="1" u="sng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9BF3AE-C919-4149-B497-CE11ED388747}"/>
              </a:ext>
            </a:extLst>
          </p:cNvPr>
          <p:cNvSpPr/>
          <p:nvPr/>
        </p:nvSpPr>
        <p:spPr>
          <a:xfrm>
            <a:off x="7364626" y="1768134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B3CA0C-E4DC-4997-8FA7-552D27267198}"/>
              </a:ext>
            </a:extLst>
          </p:cNvPr>
          <p:cNvSpPr/>
          <p:nvPr/>
        </p:nvSpPr>
        <p:spPr>
          <a:xfrm>
            <a:off x="7364626" y="3237214"/>
            <a:ext cx="395416" cy="58295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14093-69FF-4EFB-A30F-5D15CEA1E034}"/>
              </a:ext>
            </a:extLst>
          </p:cNvPr>
          <p:cNvSpPr/>
          <p:nvPr/>
        </p:nvSpPr>
        <p:spPr>
          <a:xfrm>
            <a:off x="7364626" y="1775318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3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5AA5-7B21-4D8A-9C97-DE3714D4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מסלול שחיה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DF48-3C90-494F-A444-BD2EED688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605" y="1825625"/>
            <a:ext cx="6748081" cy="4494148"/>
          </a:xfrm>
        </p:spPr>
        <p:txBody>
          <a:bodyPr/>
          <a:lstStyle/>
          <a:p>
            <a:r>
              <a:rPr lang="he-IL" dirty="0"/>
              <a:t>שחיה עם כיוון השעון (מצופים מימין)</a:t>
            </a:r>
          </a:p>
          <a:p>
            <a:r>
              <a:rPr lang="he-IL" dirty="0"/>
              <a:t>נוכחות של סירות שיפוט והצלה</a:t>
            </a:r>
          </a:p>
          <a:p>
            <a:r>
              <a:rPr lang="he-IL" dirty="0"/>
              <a:t>גלים עד 60 ס"מ </a:t>
            </a:r>
          </a:p>
          <a:p>
            <a:pPr marL="0" indent="0">
              <a:buNone/>
            </a:pPr>
            <a:endParaRPr lang="he-IL" b="1" dirty="0">
              <a:highlight>
                <a:srgbClr val="FFFF00"/>
              </a:highlight>
            </a:endParaRPr>
          </a:p>
        </p:txBody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DB4F246E-599D-4F53-8AAB-AA8769F60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09116"/>
              </p:ext>
            </p:extLst>
          </p:nvPr>
        </p:nvGraphicFramePr>
        <p:xfrm>
          <a:off x="5490198" y="3375280"/>
          <a:ext cx="6243915" cy="2225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84235">
                  <a:extLst>
                    <a:ext uri="{9D8B030D-6E8A-4147-A177-3AD203B41FA5}">
                      <a16:colId xmlns:a16="http://schemas.microsoft.com/office/drawing/2014/main" val="3639589097"/>
                    </a:ext>
                  </a:extLst>
                </a:gridCol>
                <a:gridCol w="4259680">
                  <a:extLst>
                    <a:ext uri="{9D8B030D-6E8A-4147-A177-3AD203B41FA5}">
                      <a16:colId xmlns:a16="http://schemas.microsoft.com/office/drawing/2014/main" val="609312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מקצה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מסלול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20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אולימפי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2 הקפות 750 (מעבר על שטיח בין הקפות)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08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/>
                        <a:t>ספרינט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הקפת 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847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/>
                        <a:t>סופר ספרינט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/>
                        <a:t>הקפת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20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אורבן, </a:t>
                      </a:r>
                      <a:r>
                        <a:rPr lang="he-IL" sz="1600" dirty="0" err="1"/>
                        <a:t>אקוותלון</a:t>
                      </a:r>
                      <a:r>
                        <a:rPr lang="he-IL" sz="1600" dirty="0"/>
                        <a:t> 12-13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מצוף 300 וחזרה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024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 err="1"/>
                        <a:t>אקוותלון</a:t>
                      </a:r>
                      <a:r>
                        <a:rPr lang="he-IL" sz="1600" dirty="0"/>
                        <a:t> 10-11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מצוף 200 וחזרה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3637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60979C3-2CCB-47C3-A20A-60B3978C46DB}"/>
              </a:ext>
            </a:extLst>
          </p:cNvPr>
          <p:cNvGrpSpPr/>
          <p:nvPr/>
        </p:nvGrpSpPr>
        <p:grpSpPr>
          <a:xfrm>
            <a:off x="673099" y="1295080"/>
            <a:ext cx="4060406" cy="4467225"/>
            <a:chOff x="2286235" y="1603767"/>
            <a:chExt cx="4060406" cy="4467225"/>
          </a:xfrm>
        </p:grpSpPr>
        <p:pic>
          <p:nvPicPr>
            <p:cNvPr id="22" name="Picture 21" descr="A map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F843EFA7-8AF3-4220-8930-51FE34AD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68"/>
            <a:stretch/>
          </p:blipFill>
          <p:spPr>
            <a:xfrm>
              <a:off x="2286235" y="1603767"/>
              <a:ext cx="4060406" cy="446722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306BE9-E80E-4515-9E7A-FDB8CF0AA66A}"/>
                </a:ext>
              </a:extLst>
            </p:cNvPr>
            <p:cNvGrpSpPr/>
            <p:nvPr/>
          </p:nvGrpSpPr>
          <p:grpSpPr>
            <a:xfrm>
              <a:off x="4095838" y="4049884"/>
              <a:ext cx="745132" cy="502110"/>
              <a:chOff x="4739538" y="2389227"/>
              <a:chExt cx="745132" cy="50211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1BAEF-9CAA-4914-8E55-699FE1C74605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300מ</a:t>
                </a:r>
              </a:p>
            </p:txBody>
          </p:sp>
          <p:pic>
            <p:nvPicPr>
              <p:cNvPr id="10" name="Graphic 9" descr="Line arrow: Rotate left with solid fill">
                <a:extLst>
                  <a:ext uri="{FF2B5EF4-FFF2-40B4-BE49-F238E27FC236}">
                    <a16:creationId xmlns:a16="http://schemas.microsoft.com/office/drawing/2014/main" id="{B540F118-1FD6-4588-B7CC-1B3AC839E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2CC223-30AE-4042-A772-7C9537CD7069}"/>
                </a:ext>
              </a:extLst>
            </p:cNvPr>
            <p:cNvSpPr/>
            <p:nvPr/>
          </p:nvSpPr>
          <p:spPr>
            <a:xfrm>
              <a:off x="3864414" y="4224764"/>
              <a:ext cx="87379" cy="9886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DB9BA95-7E03-46F9-A287-FB07A53DFE73}"/>
                </a:ext>
              </a:extLst>
            </p:cNvPr>
            <p:cNvGrpSpPr/>
            <p:nvPr/>
          </p:nvGrpSpPr>
          <p:grpSpPr>
            <a:xfrm>
              <a:off x="3441732" y="2063225"/>
              <a:ext cx="745132" cy="502110"/>
              <a:chOff x="4739538" y="2389227"/>
              <a:chExt cx="745132" cy="50211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12D35A-ECA4-4169-A65F-E0D8A0FF4D47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750מ</a:t>
                </a:r>
              </a:p>
            </p:txBody>
          </p:sp>
          <p:pic>
            <p:nvPicPr>
              <p:cNvPr id="26" name="Graphic 25" descr="Line arrow: Rotate left with solid fill">
                <a:extLst>
                  <a:ext uri="{FF2B5EF4-FFF2-40B4-BE49-F238E27FC236}">
                    <a16:creationId xmlns:a16="http://schemas.microsoft.com/office/drawing/2014/main" id="{57E29230-6064-45FB-BF33-FFF243955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AB08082-EFCD-446C-8F7D-A0255B1D31A6}"/>
                </a:ext>
              </a:extLst>
            </p:cNvPr>
            <p:cNvGrpSpPr/>
            <p:nvPr/>
          </p:nvGrpSpPr>
          <p:grpSpPr>
            <a:xfrm>
              <a:off x="3561269" y="3042459"/>
              <a:ext cx="745132" cy="502110"/>
              <a:chOff x="4739538" y="2389227"/>
              <a:chExt cx="745132" cy="50211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2D835A-2E71-4DDB-ADB3-45CF3A19D43C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500מ</a:t>
                </a:r>
              </a:p>
            </p:txBody>
          </p:sp>
          <p:pic>
            <p:nvPicPr>
              <p:cNvPr id="31" name="Graphic 30" descr="Line arrow: Rotate left with solid fill">
                <a:extLst>
                  <a:ext uri="{FF2B5EF4-FFF2-40B4-BE49-F238E27FC236}">
                    <a16:creationId xmlns:a16="http://schemas.microsoft.com/office/drawing/2014/main" id="{83087D01-DC4F-4FF8-A0F3-53DBD5DDD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20A196B-66F1-4B3F-BFC2-FC7285282B5F}"/>
                </a:ext>
              </a:extLst>
            </p:cNvPr>
            <p:cNvGrpSpPr/>
            <p:nvPr/>
          </p:nvGrpSpPr>
          <p:grpSpPr>
            <a:xfrm>
              <a:off x="4306401" y="4591371"/>
              <a:ext cx="745132" cy="502110"/>
              <a:chOff x="4739538" y="2389227"/>
              <a:chExt cx="745132" cy="50211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F0BC2F-64BB-47E1-A8A7-4F251C1DBBF0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200מ</a:t>
                </a:r>
              </a:p>
            </p:txBody>
          </p:sp>
          <p:pic>
            <p:nvPicPr>
              <p:cNvPr id="37" name="Graphic 36" descr="Line arrow: Rotate left with solid fill">
                <a:extLst>
                  <a:ext uri="{FF2B5EF4-FFF2-40B4-BE49-F238E27FC236}">
                    <a16:creationId xmlns:a16="http://schemas.microsoft.com/office/drawing/2014/main" id="{8307FD47-A3EF-4D6D-9EB4-8A6A299AE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1872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FDC4-F90B-4971-9929-F6216DD0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שיפוט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904E-578E-4C31-A5C6-1F05F322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122" y="1825625"/>
            <a:ext cx="4331677" cy="4351338"/>
          </a:xfrm>
        </p:spPr>
        <p:txBody>
          <a:bodyPr/>
          <a:lstStyle/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פסילות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שרוולים, גרביים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שימוש במצוף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אי שימוש בכובע ים</a:t>
            </a: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עונשי זמן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חסימת משתתף אחר</a:t>
            </a:r>
          </a:p>
          <a:p>
            <a:pPr marL="0" indent="0">
              <a:buNone/>
            </a:pPr>
            <a:endParaRPr lang="he-IL" b="1" u="sng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9BF3AE-C919-4149-B497-CE11ED388747}"/>
              </a:ext>
            </a:extLst>
          </p:cNvPr>
          <p:cNvSpPr/>
          <p:nvPr/>
        </p:nvSpPr>
        <p:spPr>
          <a:xfrm>
            <a:off x="7364626" y="1768134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B3CA0C-E4DC-4997-8FA7-552D27267198}"/>
              </a:ext>
            </a:extLst>
          </p:cNvPr>
          <p:cNvSpPr/>
          <p:nvPr/>
        </p:nvSpPr>
        <p:spPr>
          <a:xfrm>
            <a:off x="7388743" y="3873975"/>
            <a:ext cx="395416" cy="58295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14093-69FF-4EFB-A30F-5D15CEA1E034}"/>
              </a:ext>
            </a:extLst>
          </p:cNvPr>
          <p:cNvSpPr/>
          <p:nvPr/>
        </p:nvSpPr>
        <p:spPr>
          <a:xfrm>
            <a:off x="7364626" y="1775318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CE89F7-50DF-4E44-BBA2-4E738D2BA2BE}"/>
              </a:ext>
            </a:extLst>
          </p:cNvPr>
          <p:cNvGrpSpPr/>
          <p:nvPr/>
        </p:nvGrpSpPr>
        <p:grpSpPr>
          <a:xfrm>
            <a:off x="673099" y="1295080"/>
            <a:ext cx="4060406" cy="4467225"/>
            <a:chOff x="2286235" y="1603767"/>
            <a:chExt cx="4060406" cy="4467225"/>
          </a:xfrm>
        </p:grpSpPr>
        <p:pic>
          <p:nvPicPr>
            <p:cNvPr id="13" name="Picture 12" descr="A map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9DFDF414-F555-4287-975B-7DE96CB04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68"/>
            <a:stretch/>
          </p:blipFill>
          <p:spPr>
            <a:xfrm>
              <a:off x="2286235" y="1603767"/>
              <a:ext cx="4060406" cy="446722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68D850-A0A4-4183-B657-CB42652F18B6}"/>
                </a:ext>
              </a:extLst>
            </p:cNvPr>
            <p:cNvGrpSpPr/>
            <p:nvPr/>
          </p:nvGrpSpPr>
          <p:grpSpPr>
            <a:xfrm>
              <a:off x="4095838" y="4049884"/>
              <a:ext cx="745132" cy="502110"/>
              <a:chOff x="4739538" y="2389227"/>
              <a:chExt cx="745132" cy="50211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2E22D6-52FB-4172-8FC6-66ED53F17EA8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300מ</a:t>
                </a:r>
              </a:p>
            </p:txBody>
          </p:sp>
          <p:pic>
            <p:nvPicPr>
              <p:cNvPr id="26" name="Graphic 25" descr="Line arrow: Rotate left with solid fill">
                <a:extLst>
                  <a:ext uri="{FF2B5EF4-FFF2-40B4-BE49-F238E27FC236}">
                    <a16:creationId xmlns:a16="http://schemas.microsoft.com/office/drawing/2014/main" id="{E1E70FCE-DF48-406E-BF93-80161FD7F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C9F7D9-0D5D-4C01-8CA7-1CA8B59CBE6E}"/>
                </a:ext>
              </a:extLst>
            </p:cNvPr>
            <p:cNvSpPr/>
            <p:nvPr/>
          </p:nvSpPr>
          <p:spPr>
            <a:xfrm>
              <a:off x="3864414" y="4224764"/>
              <a:ext cx="87379" cy="9886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8EFE1D-EFE2-4185-9C93-3D375C615FA0}"/>
                </a:ext>
              </a:extLst>
            </p:cNvPr>
            <p:cNvGrpSpPr/>
            <p:nvPr/>
          </p:nvGrpSpPr>
          <p:grpSpPr>
            <a:xfrm>
              <a:off x="3441732" y="2063225"/>
              <a:ext cx="745132" cy="502110"/>
              <a:chOff x="4739538" y="2389227"/>
              <a:chExt cx="745132" cy="50211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AFC15A-D839-4124-B6CD-4349C3A146A4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750מ</a:t>
                </a:r>
              </a:p>
            </p:txBody>
          </p:sp>
          <p:pic>
            <p:nvPicPr>
              <p:cNvPr id="24" name="Graphic 23" descr="Line arrow: Rotate left with solid fill">
                <a:extLst>
                  <a:ext uri="{FF2B5EF4-FFF2-40B4-BE49-F238E27FC236}">
                    <a16:creationId xmlns:a16="http://schemas.microsoft.com/office/drawing/2014/main" id="{154CA752-3841-4243-BF4F-1C143AA69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3EB5AE-557A-4201-8FBC-471E775BBAA0}"/>
                </a:ext>
              </a:extLst>
            </p:cNvPr>
            <p:cNvGrpSpPr/>
            <p:nvPr/>
          </p:nvGrpSpPr>
          <p:grpSpPr>
            <a:xfrm>
              <a:off x="3561269" y="3042459"/>
              <a:ext cx="745132" cy="502110"/>
              <a:chOff x="4739538" y="2389227"/>
              <a:chExt cx="745132" cy="50211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9A53BD-EDEC-4427-8C1D-7A676B83077C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500מ</a:t>
                </a:r>
              </a:p>
            </p:txBody>
          </p:sp>
          <p:pic>
            <p:nvPicPr>
              <p:cNvPr id="22" name="Graphic 21" descr="Line arrow: Rotate left with solid fill">
                <a:extLst>
                  <a:ext uri="{FF2B5EF4-FFF2-40B4-BE49-F238E27FC236}">
                    <a16:creationId xmlns:a16="http://schemas.microsoft.com/office/drawing/2014/main" id="{5D456720-38EC-4593-B1B6-A1BCE37A3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0F6EF5-A054-41A1-83F0-8EBA3B88236D}"/>
                </a:ext>
              </a:extLst>
            </p:cNvPr>
            <p:cNvGrpSpPr/>
            <p:nvPr/>
          </p:nvGrpSpPr>
          <p:grpSpPr>
            <a:xfrm>
              <a:off x="4306401" y="4591371"/>
              <a:ext cx="745132" cy="502110"/>
              <a:chOff x="4739538" y="2389227"/>
              <a:chExt cx="745132" cy="50211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6715E-4C74-4C3A-8521-5FBEA481042D}"/>
                  </a:ext>
                </a:extLst>
              </p:cNvPr>
              <p:cNvSpPr txBox="1"/>
              <p:nvPr/>
            </p:nvSpPr>
            <p:spPr>
              <a:xfrm>
                <a:off x="4775822" y="2522005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he-IL" dirty="0">
                    <a:solidFill>
                      <a:schemeClr val="bg1"/>
                    </a:solidFill>
                  </a:rPr>
                  <a:t>200מ</a:t>
                </a:r>
              </a:p>
            </p:txBody>
          </p:sp>
          <p:pic>
            <p:nvPicPr>
              <p:cNvPr id="20" name="Graphic 19" descr="Line arrow: Rotate left with solid fill">
                <a:extLst>
                  <a:ext uri="{FF2B5EF4-FFF2-40B4-BE49-F238E27FC236}">
                    <a16:creationId xmlns:a16="http://schemas.microsoft.com/office/drawing/2014/main" id="{71C3C1DD-246C-41CC-A67B-0FA4C066B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4739538" y="2389227"/>
                <a:ext cx="407539" cy="4075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8000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AF8F-1938-41BC-B265-94C72AA6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שטח החלפה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209773-8478-4D0E-A331-460FF8E6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470" y="1825625"/>
            <a:ext cx="3302330" cy="4351338"/>
          </a:xfrm>
        </p:spPr>
        <p:txBody>
          <a:bodyPr/>
          <a:lstStyle/>
          <a:p>
            <a:r>
              <a:rPr lang="he-IL" b="1" dirty="0"/>
              <a:t>משטח חלק</a:t>
            </a:r>
            <a:r>
              <a:rPr lang="he-IL" dirty="0"/>
              <a:t> בדגש על המעברים בין סוגי משטחים ובפניות</a:t>
            </a:r>
          </a:p>
        </p:txBody>
      </p:sp>
      <p:pic>
        <p:nvPicPr>
          <p:cNvPr id="13" name="Content Placeholder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4436718-27D3-4482-9C80-0BD40CF21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1560728"/>
            <a:ext cx="7447050" cy="41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4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078E4-F92D-000B-2E32-3210273E299D}"/>
              </a:ext>
            </a:extLst>
          </p:cNvPr>
          <p:cNvCxnSpPr/>
          <p:nvPr/>
        </p:nvCxnSpPr>
        <p:spPr>
          <a:xfrm>
            <a:off x="220211" y="3222294"/>
            <a:ext cx="5257800" cy="95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57C776-7F56-DABE-5D4E-D666FAE83008}"/>
              </a:ext>
            </a:extLst>
          </p:cNvPr>
          <p:cNvCxnSpPr>
            <a:cxnSpLocks/>
          </p:cNvCxnSpPr>
          <p:nvPr/>
        </p:nvCxnSpPr>
        <p:spPr>
          <a:xfrm>
            <a:off x="5827594" y="4230806"/>
            <a:ext cx="143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0044C-B3DB-CFD3-1913-8C6E0F1BDBEE}"/>
              </a:ext>
            </a:extLst>
          </p:cNvPr>
          <p:cNvCxnSpPr>
            <a:cxnSpLocks/>
          </p:cNvCxnSpPr>
          <p:nvPr/>
        </p:nvCxnSpPr>
        <p:spPr>
          <a:xfrm flipH="1">
            <a:off x="5711588" y="4230806"/>
            <a:ext cx="259308" cy="8802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A12560-0FFA-7625-3C66-E3DB22AD3467}"/>
              </a:ext>
            </a:extLst>
          </p:cNvPr>
          <p:cNvCxnSpPr>
            <a:cxnSpLocks/>
          </p:cNvCxnSpPr>
          <p:nvPr/>
        </p:nvCxnSpPr>
        <p:spPr>
          <a:xfrm>
            <a:off x="955343" y="133350"/>
            <a:ext cx="10925033" cy="1715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901A32-3BFA-3BD7-D29D-DA84ECD2B2DF}"/>
              </a:ext>
            </a:extLst>
          </p:cNvPr>
          <p:cNvCxnSpPr>
            <a:cxnSpLocks/>
          </p:cNvCxnSpPr>
          <p:nvPr/>
        </p:nvCxnSpPr>
        <p:spPr>
          <a:xfrm flipH="1" flipV="1">
            <a:off x="8222776" y="4387755"/>
            <a:ext cx="1050878" cy="150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8FEB13-6828-034D-B664-A89FB74CA9CC}"/>
              </a:ext>
            </a:extLst>
          </p:cNvPr>
          <p:cNvCxnSpPr>
            <a:cxnSpLocks/>
          </p:cNvCxnSpPr>
          <p:nvPr/>
        </p:nvCxnSpPr>
        <p:spPr>
          <a:xfrm flipV="1">
            <a:off x="8168185" y="4387755"/>
            <a:ext cx="54591" cy="6209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6B017F-A00D-FF6A-8EAD-C07643FC26A6}"/>
              </a:ext>
            </a:extLst>
          </p:cNvPr>
          <p:cNvCxnSpPr>
            <a:cxnSpLocks/>
          </p:cNvCxnSpPr>
          <p:nvPr/>
        </p:nvCxnSpPr>
        <p:spPr>
          <a:xfrm>
            <a:off x="7629099" y="4046561"/>
            <a:ext cx="2033516" cy="252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4D4002-DFA7-5C75-218D-FEBFC8FCAC35}"/>
              </a:ext>
            </a:extLst>
          </p:cNvPr>
          <p:cNvCxnSpPr/>
          <p:nvPr/>
        </p:nvCxnSpPr>
        <p:spPr>
          <a:xfrm>
            <a:off x="9526137" y="4858603"/>
            <a:ext cx="37531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E64246-63C0-53B0-136D-07FE57A8C663}"/>
              </a:ext>
            </a:extLst>
          </p:cNvPr>
          <p:cNvCxnSpPr>
            <a:cxnSpLocks/>
          </p:cNvCxnSpPr>
          <p:nvPr/>
        </p:nvCxnSpPr>
        <p:spPr>
          <a:xfrm flipV="1">
            <a:off x="955343" y="3152633"/>
            <a:ext cx="68239" cy="17742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73F6A6-9E7D-25E9-AF2D-7EF7748B2E80}"/>
              </a:ext>
            </a:extLst>
          </p:cNvPr>
          <p:cNvCxnSpPr>
            <a:cxnSpLocks/>
          </p:cNvCxnSpPr>
          <p:nvPr/>
        </p:nvCxnSpPr>
        <p:spPr>
          <a:xfrm>
            <a:off x="6657744" y="1546298"/>
            <a:ext cx="1190197" cy="21768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C911CE-AA66-1D19-16C7-6BA91B3A0BF2}"/>
              </a:ext>
            </a:extLst>
          </p:cNvPr>
          <p:cNvCxnSpPr>
            <a:cxnSpLocks/>
          </p:cNvCxnSpPr>
          <p:nvPr/>
        </p:nvCxnSpPr>
        <p:spPr>
          <a:xfrm flipH="1">
            <a:off x="5827594" y="3985146"/>
            <a:ext cx="13648" cy="24565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BACC2E0-6A72-AFED-4ED4-ACCEFC747A1E}"/>
              </a:ext>
            </a:extLst>
          </p:cNvPr>
          <p:cNvSpPr/>
          <p:nvPr/>
        </p:nvSpPr>
        <p:spPr>
          <a:xfrm>
            <a:off x="783771" y="862149"/>
            <a:ext cx="2708366" cy="2133600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366" h="2133600">
                <a:moveTo>
                  <a:pt x="809898" y="0"/>
                </a:moveTo>
                <a:lnTo>
                  <a:pt x="0" y="1715588"/>
                </a:lnTo>
                <a:lnTo>
                  <a:pt x="1828800" y="2133600"/>
                </a:lnTo>
                <a:lnTo>
                  <a:pt x="2708366" y="330925"/>
                </a:lnTo>
                <a:lnTo>
                  <a:pt x="809898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DC516DF-9032-30FF-6E47-D92337BB6334}"/>
              </a:ext>
            </a:extLst>
          </p:cNvPr>
          <p:cNvSpPr/>
          <p:nvPr/>
        </p:nvSpPr>
        <p:spPr>
          <a:xfrm>
            <a:off x="5879546" y="1678122"/>
            <a:ext cx="2368732" cy="2151017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539933 w 2438401"/>
              <a:gd name="connsiteY0" fmla="*/ 0 h 2133600"/>
              <a:gd name="connsiteX1" fmla="*/ 0 w 2438401"/>
              <a:gd name="connsiteY1" fmla="*/ 2098765 h 2133600"/>
              <a:gd name="connsiteX2" fmla="*/ 1558835 w 2438401"/>
              <a:gd name="connsiteY2" fmla="*/ 2133600 h 2133600"/>
              <a:gd name="connsiteX3" fmla="*/ 2438401 w 2438401"/>
              <a:gd name="connsiteY3" fmla="*/ 330925 h 2133600"/>
              <a:gd name="connsiteX4" fmla="*/ 539933 w 2438401"/>
              <a:gd name="connsiteY4" fmla="*/ 0 h 2133600"/>
              <a:gd name="connsiteX0" fmla="*/ 801190 w 2438401"/>
              <a:gd name="connsiteY0" fmla="*/ 0 h 1994263"/>
              <a:gd name="connsiteX1" fmla="*/ 0 w 2438401"/>
              <a:gd name="connsiteY1" fmla="*/ 1959428 h 1994263"/>
              <a:gd name="connsiteX2" fmla="*/ 1558835 w 2438401"/>
              <a:gd name="connsiteY2" fmla="*/ 1994263 h 1994263"/>
              <a:gd name="connsiteX3" fmla="*/ 2438401 w 2438401"/>
              <a:gd name="connsiteY3" fmla="*/ 191588 h 1994263"/>
              <a:gd name="connsiteX4" fmla="*/ 801190 w 2438401"/>
              <a:gd name="connsiteY4" fmla="*/ 0 h 1994263"/>
              <a:gd name="connsiteX0" fmla="*/ 801190 w 2438401"/>
              <a:gd name="connsiteY0" fmla="*/ 0 h 2151017"/>
              <a:gd name="connsiteX1" fmla="*/ 0 w 2438401"/>
              <a:gd name="connsiteY1" fmla="*/ 1959428 h 2151017"/>
              <a:gd name="connsiteX2" fmla="*/ 1637212 w 2438401"/>
              <a:gd name="connsiteY2" fmla="*/ 2151017 h 2151017"/>
              <a:gd name="connsiteX3" fmla="*/ 2438401 w 2438401"/>
              <a:gd name="connsiteY3" fmla="*/ 191588 h 2151017"/>
              <a:gd name="connsiteX4" fmla="*/ 801190 w 2438401"/>
              <a:gd name="connsiteY4" fmla="*/ 0 h 2151017"/>
              <a:gd name="connsiteX0" fmla="*/ 801190 w 2368732"/>
              <a:gd name="connsiteY0" fmla="*/ 0 h 2151017"/>
              <a:gd name="connsiteX1" fmla="*/ 0 w 2368732"/>
              <a:gd name="connsiteY1" fmla="*/ 1959428 h 2151017"/>
              <a:gd name="connsiteX2" fmla="*/ 1637212 w 2368732"/>
              <a:gd name="connsiteY2" fmla="*/ 2151017 h 2151017"/>
              <a:gd name="connsiteX3" fmla="*/ 2368732 w 2368732"/>
              <a:gd name="connsiteY3" fmla="*/ 191588 h 2151017"/>
              <a:gd name="connsiteX4" fmla="*/ 801190 w 2368732"/>
              <a:gd name="connsiteY4" fmla="*/ 0 h 215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8732" h="2151017">
                <a:moveTo>
                  <a:pt x="801190" y="0"/>
                </a:moveTo>
                <a:lnTo>
                  <a:pt x="0" y="1959428"/>
                </a:lnTo>
                <a:lnTo>
                  <a:pt x="1637212" y="2151017"/>
                </a:lnTo>
                <a:lnTo>
                  <a:pt x="2368732" y="191588"/>
                </a:lnTo>
                <a:lnTo>
                  <a:pt x="801190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DDDA2C-3E79-E776-B656-DE9E91CE52CE}"/>
              </a:ext>
            </a:extLst>
          </p:cNvPr>
          <p:cNvSpPr/>
          <p:nvPr/>
        </p:nvSpPr>
        <p:spPr>
          <a:xfrm>
            <a:off x="991515" y="182724"/>
            <a:ext cx="3050565" cy="641389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0 w 6055341"/>
              <a:gd name="connsiteY0" fmla="*/ 0 h 2717021"/>
              <a:gd name="connsiteX1" fmla="*/ 3346975 w 6055341"/>
              <a:gd name="connsiteY1" fmla="*/ 2299009 h 2717021"/>
              <a:gd name="connsiteX2" fmla="*/ 5175775 w 6055341"/>
              <a:gd name="connsiteY2" fmla="*/ 2717021 h 2717021"/>
              <a:gd name="connsiteX3" fmla="*/ 6055341 w 6055341"/>
              <a:gd name="connsiteY3" fmla="*/ 914346 h 2717021"/>
              <a:gd name="connsiteX4" fmla="*/ 0 w 6055341"/>
              <a:gd name="connsiteY4" fmla="*/ 0 h 2717021"/>
              <a:gd name="connsiteX0" fmla="*/ 13305 w 6068646"/>
              <a:gd name="connsiteY0" fmla="*/ 0 h 2717021"/>
              <a:gd name="connsiteX1" fmla="*/ 0 w 6068646"/>
              <a:gd name="connsiteY1" fmla="*/ 189718 h 2717021"/>
              <a:gd name="connsiteX2" fmla="*/ 5189080 w 6068646"/>
              <a:gd name="connsiteY2" fmla="*/ 2717021 h 2717021"/>
              <a:gd name="connsiteX3" fmla="*/ 6068646 w 6068646"/>
              <a:gd name="connsiteY3" fmla="*/ 914346 h 2717021"/>
              <a:gd name="connsiteX4" fmla="*/ 13305 w 6068646"/>
              <a:gd name="connsiteY4" fmla="*/ 0 h 2717021"/>
              <a:gd name="connsiteX0" fmla="*/ 13305 w 6068646"/>
              <a:gd name="connsiteY0" fmla="*/ 0 h 914346"/>
              <a:gd name="connsiteX1" fmla="*/ 0 w 6068646"/>
              <a:gd name="connsiteY1" fmla="*/ 189718 h 914346"/>
              <a:gd name="connsiteX2" fmla="*/ 2900275 w 6068646"/>
              <a:gd name="connsiteY2" fmla="*/ 641389 h 914346"/>
              <a:gd name="connsiteX3" fmla="*/ 6068646 w 6068646"/>
              <a:gd name="connsiteY3" fmla="*/ 914346 h 914346"/>
              <a:gd name="connsiteX4" fmla="*/ 13305 w 6068646"/>
              <a:gd name="connsiteY4" fmla="*/ 0 h 914346"/>
              <a:gd name="connsiteX0" fmla="*/ 13305 w 2983247"/>
              <a:gd name="connsiteY0" fmla="*/ 0 h 641389"/>
              <a:gd name="connsiteX1" fmla="*/ 0 w 2983247"/>
              <a:gd name="connsiteY1" fmla="*/ 189718 h 641389"/>
              <a:gd name="connsiteX2" fmla="*/ 2900275 w 2983247"/>
              <a:gd name="connsiteY2" fmla="*/ 641389 h 641389"/>
              <a:gd name="connsiteX3" fmla="*/ 2983247 w 2983247"/>
              <a:gd name="connsiteY3" fmla="*/ 465561 h 641389"/>
              <a:gd name="connsiteX4" fmla="*/ 13305 w 2983247"/>
              <a:gd name="connsiteY4" fmla="*/ 0 h 641389"/>
              <a:gd name="connsiteX0" fmla="*/ 80623 w 3050565"/>
              <a:gd name="connsiteY0" fmla="*/ 0 h 641389"/>
              <a:gd name="connsiteX1" fmla="*/ 0 w 3050565"/>
              <a:gd name="connsiteY1" fmla="*/ 206547 h 641389"/>
              <a:gd name="connsiteX2" fmla="*/ 2967593 w 3050565"/>
              <a:gd name="connsiteY2" fmla="*/ 641389 h 641389"/>
              <a:gd name="connsiteX3" fmla="*/ 3050565 w 3050565"/>
              <a:gd name="connsiteY3" fmla="*/ 465561 h 641389"/>
              <a:gd name="connsiteX4" fmla="*/ 80623 w 3050565"/>
              <a:gd name="connsiteY4" fmla="*/ 0 h 64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565" h="641389">
                <a:moveTo>
                  <a:pt x="80623" y="0"/>
                </a:moveTo>
                <a:lnTo>
                  <a:pt x="0" y="206547"/>
                </a:lnTo>
                <a:lnTo>
                  <a:pt x="2967593" y="641389"/>
                </a:lnTo>
                <a:lnTo>
                  <a:pt x="3050565" y="465561"/>
                </a:lnTo>
                <a:lnTo>
                  <a:pt x="80623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C97068-BEDF-40A9-8956-893736AF5AD0}"/>
              </a:ext>
            </a:extLst>
          </p:cNvPr>
          <p:cNvCxnSpPr>
            <a:cxnSpLocks/>
          </p:cNvCxnSpPr>
          <p:nvPr/>
        </p:nvCxnSpPr>
        <p:spPr>
          <a:xfrm flipH="1">
            <a:off x="622690" y="129027"/>
            <a:ext cx="332653" cy="3253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EEC655D-24AD-A052-1334-A3C3D5BAF162}"/>
              </a:ext>
            </a:extLst>
          </p:cNvPr>
          <p:cNvSpPr/>
          <p:nvPr/>
        </p:nvSpPr>
        <p:spPr>
          <a:xfrm>
            <a:off x="6553920" y="1140514"/>
            <a:ext cx="1846758" cy="542499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539933 w 2438401"/>
              <a:gd name="connsiteY0" fmla="*/ 0 h 2133600"/>
              <a:gd name="connsiteX1" fmla="*/ 0 w 2438401"/>
              <a:gd name="connsiteY1" fmla="*/ 2098765 h 2133600"/>
              <a:gd name="connsiteX2" fmla="*/ 1558835 w 2438401"/>
              <a:gd name="connsiteY2" fmla="*/ 2133600 h 2133600"/>
              <a:gd name="connsiteX3" fmla="*/ 2438401 w 2438401"/>
              <a:gd name="connsiteY3" fmla="*/ 330925 h 2133600"/>
              <a:gd name="connsiteX4" fmla="*/ 539933 w 2438401"/>
              <a:gd name="connsiteY4" fmla="*/ 0 h 2133600"/>
              <a:gd name="connsiteX0" fmla="*/ 801190 w 2438401"/>
              <a:gd name="connsiteY0" fmla="*/ 0 h 1994263"/>
              <a:gd name="connsiteX1" fmla="*/ 0 w 2438401"/>
              <a:gd name="connsiteY1" fmla="*/ 1959428 h 1994263"/>
              <a:gd name="connsiteX2" fmla="*/ 1558835 w 2438401"/>
              <a:gd name="connsiteY2" fmla="*/ 1994263 h 1994263"/>
              <a:gd name="connsiteX3" fmla="*/ 2438401 w 2438401"/>
              <a:gd name="connsiteY3" fmla="*/ 191588 h 1994263"/>
              <a:gd name="connsiteX4" fmla="*/ 801190 w 2438401"/>
              <a:gd name="connsiteY4" fmla="*/ 0 h 1994263"/>
              <a:gd name="connsiteX0" fmla="*/ 801190 w 2438401"/>
              <a:gd name="connsiteY0" fmla="*/ 0 h 2151017"/>
              <a:gd name="connsiteX1" fmla="*/ 0 w 2438401"/>
              <a:gd name="connsiteY1" fmla="*/ 1959428 h 2151017"/>
              <a:gd name="connsiteX2" fmla="*/ 1637212 w 2438401"/>
              <a:gd name="connsiteY2" fmla="*/ 2151017 h 2151017"/>
              <a:gd name="connsiteX3" fmla="*/ 2438401 w 2438401"/>
              <a:gd name="connsiteY3" fmla="*/ 191588 h 2151017"/>
              <a:gd name="connsiteX4" fmla="*/ 801190 w 2438401"/>
              <a:gd name="connsiteY4" fmla="*/ 0 h 2151017"/>
              <a:gd name="connsiteX0" fmla="*/ 801190 w 2368732"/>
              <a:gd name="connsiteY0" fmla="*/ 0 h 2151017"/>
              <a:gd name="connsiteX1" fmla="*/ 0 w 2368732"/>
              <a:gd name="connsiteY1" fmla="*/ 1959428 h 2151017"/>
              <a:gd name="connsiteX2" fmla="*/ 1637212 w 2368732"/>
              <a:gd name="connsiteY2" fmla="*/ 2151017 h 2151017"/>
              <a:gd name="connsiteX3" fmla="*/ 2368732 w 2368732"/>
              <a:gd name="connsiteY3" fmla="*/ 191588 h 2151017"/>
              <a:gd name="connsiteX4" fmla="*/ 801190 w 2368732"/>
              <a:gd name="connsiteY4" fmla="*/ 0 h 2151017"/>
              <a:gd name="connsiteX0" fmla="*/ 745092 w 2368732"/>
              <a:gd name="connsiteY0" fmla="*/ 0 h 2639071"/>
              <a:gd name="connsiteX1" fmla="*/ 0 w 2368732"/>
              <a:gd name="connsiteY1" fmla="*/ 2447482 h 2639071"/>
              <a:gd name="connsiteX2" fmla="*/ 1637212 w 2368732"/>
              <a:gd name="connsiteY2" fmla="*/ 2639071 h 2639071"/>
              <a:gd name="connsiteX3" fmla="*/ 2368732 w 2368732"/>
              <a:gd name="connsiteY3" fmla="*/ 679642 h 2639071"/>
              <a:gd name="connsiteX4" fmla="*/ 745092 w 2368732"/>
              <a:gd name="connsiteY4" fmla="*/ 0 h 2639071"/>
              <a:gd name="connsiteX0" fmla="*/ 745092 w 2368732"/>
              <a:gd name="connsiteY0" fmla="*/ 0 h 2639071"/>
              <a:gd name="connsiteX1" fmla="*/ 0 w 2368732"/>
              <a:gd name="connsiteY1" fmla="*/ 2447482 h 2639071"/>
              <a:gd name="connsiteX2" fmla="*/ 1637212 w 2368732"/>
              <a:gd name="connsiteY2" fmla="*/ 2639071 h 2639071"/>
              <a:gd name="connsiteX3" fmla="*/ 2368732 w 2368732"/>
              <a:gd name="connsiteY3" fmla="*/ 141099 h 2639071"/>
              <a:gd name="connsiteX4" fmla="*/ 745092 w 2368732"/>
              <a:gd name="connsiteY4" fmla="*/ 0 h 2639071"/>
              <a:gd name="connsiteX0" fmla="*/ 745092 w 2368732"/>
              <a:gd name="connsiteY0" fmla="*/ 0 h 2447482"/>
              <a:gd name="connsiteX1" fmla="*/ 0 w 2368732"/>
              <a:gd name="connsiteY1" fmla="*/ 2447482 h 2447482"/>
              <a:gd name="connsiteX2" fmla="*/ 1850385 w 2368732"/>
              <a:gd name="connsiteY2" fmla="*/ 411974 h 2447482"/>
              <a:gd name="connsiteX3" fmla="*/ 2368732 w 2368732"/>
              <a:gd name="connsiteY3" fmla="*/ 141099 h 2447482"/>
              <a:gd name="connsiteX4" fmla="*/ 745092 w 2368732"/>
              <a:gd name="connsiteY4" fmla="*/ 0 h 2447482"/>
              <a:gd name="connsiteX0" fmla="*/ 122402 w 1746042"/>
              <a:gd name="connsiteY0" fmla="*/ 0 h 411974"/>
              <a:gd name="connsiteX1" fmla="*/ 0 w 1746042"/>
              <a:gd name="connsiteY1" fmla="*/ 220385 h 411974"/>
              <a:gd name="connsiteX2" fmla="*/ 1227695 w 1746042"/>
              <a:gd name="connsiteY2" fmla="*/ 411974 h 411974"/>
              <a:gd name="connsiteX3" fmla="*/ 1746042 w 1746042"/>
              <a:gd name="connsiteY3" fmla="*/ 141099 h 411974"/>
              <a:gd name="connsiteX4" fmla="*/ 122402 w 1746042"/>
              <a:gd name="connsiteY4" fmla="*/ 0 h 411974"/>
              <a:gd name="connsiteX0" fmla="*/ 133622 w 1746042"/>
              <a:gd name="connsiteY0" fmla="*/ 0 h 597097"/>
              <a:gd name="connsiteX1" fmla="*/ 0 w 1746042"/>
              <a:gd name="connsiteY1" fmla="*/ 405508 h 597097"/>
              <a:gd name="connsiteX2" fmla="*/ 1227695 w 1746042"/>
              <a:gd name="connsiteY2" fmla="*/ 597097 h 597097"/>
              <a:gd name="connsiteX3" fmla="*/ 1746042 w 1746042"/>
              <a:gd name="connsiteY3" fmla="*/ 326222 h 597097"/>
              <a:gd name="connsiteX4" fmla="*/ 133622 w 1746042"/>
              <a:gd name="connsiteY4" fmla="*/ 0 h 597097"/>
              <a:gd name="connsiteX0" fmla="*/ 133622 w 1746042"/>
              <a:gd name="connsiteY0" fmla="*/ 0 h 597097"/>
              <a:gd name="connsiteX1" fmla="*/ 0 w 1746042"/>
              <a:gd name="connsiteY1" fmla="*/ 405508 h 597097"/>
              <a:gd name="connsiteX2" fmla="*/ 1227695 w 1746042"/>
              <a:gd name="connsiteY2" fmla="*/ 597097 h 597097"/>
              <a:gd name="connsiteX3" fmla="*/ 1746042 w 1746042"/>
              <a:gd name="connsiteY3" fmla="*/ 242075 h 597097"/>
              <a:gd name="connsiteX4" fmla="*/ 133622 w 1746042"/>
              <a:gd name="connsiteY4" fmla="*/ 0 h 597097"/>
              <a:gd name="connsiteX0" fmla="*/ 133622 w 1746042"/>
              <a:gd name="connsiteY0" fmla="*/ 0 h 411973"/>
              <a:gd name="connsiteX1" fmla="*/ 0 w 1746042"/>
              <a:gd name="connsiteY1" fmla="*/ 405508 h 411973"/>
              <a:gd name="connsiteX2" fmla="*/ 1569894 w 1746042"/>
              <a:gd name="connsiteY2" fmla="*/ 411973 h 411973"/>
              <a:gd name="connsiteX3" fmla="*/ 1746042 w 1746042"/>
              <a:gd name="connsiteY3" fmla="*/ 242075 h 411973"/>
              <a:gd name="connsiteX4" fmla="*/ 133622 w 1746042"/>
              <a:gd name="connsiteY4" fmla="*/ 0 h 411973"/>
              <a:gd name="connsiteX0" fmla="*/ 167281 w 1746042"/>
              <a:gd name="connsiteY0" fmla="*/ 0 h 428803"/>
              <a:gd name="connsiteX1" fmla="*/ 0 w 1746042"/>
              <a:gd name="connsiteY1" fmla="*/ 422338 h 428803"/>
              <a:gd name="connsiteX2" fmla="*/ 1569894 w 1746042"/>
              <a:gd name="connsiteY2" fmla="*/ 428803 h 428803"/>
              <a:gd name="connsiteX3" fmla="*/ 1746042 w 1746042"/>
              <a:gd name="connsiteY3" fmla="*/ 258905 h 428803"/>
              <a:gd name="connsiteX4" fmla="*/ 167281 w 1746042"/>
              <a:gd name="connsiteY4" fmla="*/ 0 h 428803"/>
              <a:gd name="connsiteX0" fmla="*/ 161671 w 1740432"/>
              <a:gd name="connsiteY0" fmla="*/ 0 h 428803"/>
              <a:gd name="connsiteX1" fmla="*/ 0 w 1740432"/>
              <a:gd name="connsiteY1" fmla="*/ 259653 h 428803"/>
              <a:gd name="connsiteX2" fmla="*/ 1564284 w 1740432"/>
              <a:gd name="connsiteY2" fmla="*/ 428803 h 428803"/>
              <a:gd name="connsiteX3" fmla="*/ 1740432 w 1740432"/>
              <a:gd name="connsiteY3" fmla="*/ 258905 h 428803"/>
              <a:gd name="connsiteX4" fmla="*/ 161671 w 1740432"/>
              <a:gd name="connsiteY4" fmla="*/ 0 h 428803"/>
              <a:gd name="connsiteX0" fmla="*/ 161671 w 1740432"/>
              <a:gd name="connsiteY0" fmla="*/ 0 h 468071"/>
              <a:gd name="connsiteX1" fmla="*/ 0 w 1740432"/>
              <a:gd name="connsiteY1" fmla="*/ 259653 h 468071"/>
              <a:gd name="connsiteX2" fmla="*/ 1693310 w 1740432"/>
              <a:gd name="connsiteY2" fmla="*/ 468071 h 468071"/>
              <a:gd name="connsiteX3" fmla="*/ 1740432 w 1740432"/>
              <a:gd name="connsiteY3" fmla="*/ 258905 h 468071"/>
              <a:gd name="connsiteX4" fmla="*/ 161671 w 1740432"/>
              <a:gd name="connsiteY4" fmla="*/ 0 h 468071"/>
              <a:gd name="connsiteX0" fmla="*/ 161671 w 1740432"/>
              <a:gd name="connsiteY0" fmla="*/ 0 h 542499"/>
              <a:gd name="connsiteX1" fmla="*/ 0 w 1740432"/>
              <a:gd name="connsiteY1" fmla="*/ 259653 h 542499"/>
              <a:gd name="connsiteX2" fmla="*/ 1703943 w 1740432"/>
              <a:gd name="connsiteY2" fmla="*/ 542499 h 542499"/>
              <a:gd name="connsiteX3" fmla="*/ 1740432 w 1740432"/>
              <a:gd name="connsiteY3" fmla="*/ 258905 h 542499"/>
              <a:gd name="connsiteX4" fmla="*/ 161671 w 1740432"/>
              <a:gd name="connsiteY4" fmla="*/ 0 h 542499"/>
              <a:gd name="connsiteX0" fmla="*/ 267997 w 1846758"/>
              <a:gd name="connsiteY0" fmla="*/ 0 h 542499"/>
              <a:gd name="connsiteX1" fmla="*/ 0 w 1846758"/>
              <a:gd name="connsiteY1" fmla="*/ 323448 h 542499"/>
              <a:gd name="connsiteX2" fmla="*/ 1810269 w 1846758"/>
              <a:gd name="connsiteY2" fmla="*/ 542499 h 542499"/>
              <a:gd name="connsiteX3" fmla="*/ 1846758 w 1846758"/>
              <a:gd name="connsiteY3" fmla="*/ 258905 h 542499"/>
              <a:gd name="connsiteX4" fmla="*/ 267997 w 1846758"/>
              <a:gd name="connsiteY4" fmla="*/ 0 h 54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758" h="542499">
                <a:moveTo>
                  <a:pt x="267997" y="0"/>
                </a:moveTo>
                <a:lnTo>
                  <a:pt x="0" y="323448"/>
                </a:lnTo>
                <a:lnTo>
                  <a:pt x="1810269" y="542499"/>
                </a:lnTo>
                <a:lnTo>
                  <a:pt x="1846758" y="258905"/>
                </a:lnTo>
                <a:lnTo>
                  <a:pt x="267997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4F3E59-E14F-40D0-081D-9386D94149B1}"/>
              </a:ext>
            </a:extLst>
          </p:cNvPr>
          <p:cNvSpPr txBox="1"/>
          <p:nvPr/>
        </p:nvSpPr>
        <p:spPr>
          <a:xfrm>
            <a:off x="6279883" y="2301585"/>
            <a:ext cx="1568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7C0477-DA70-22B6-E49B-478CF86E1FDD}"/>
              </a:ext>
            </a:extLst>
          </p:cNvPr>
          <p:cNvSpPr txBox="1"/>
          <p:nvPr/>
        </p:nvSpPr>
        <p:spPr>
          <a:xfrm rot="636877">
            <a:off x="1601310" y="293872"/>
            <a:ext cx="15680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אקוותלון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5DC341-D6E7-81A5-6AFF-4227984CA44D}"/>
              </a:ext>
            </a:extLst>
          </p:cNvPr>
          <p:cNvSpPr txBox="1"/>
          <p:nvPr/>
        </p:nvSpPr>
        <p:spPr>
          <a:xfrm>
            <a:off x="1256297" y="1520515"/>
            <a:ext cx="1568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BD84B8-044E-07EA-17D0-C7209E25BFA9}"/>
              </a:ext>
            </a:extLst>
          </p:cNvPr>
          <p:cNvSpPr txBox="1"/>
          <p:nvPr/>
        </p:nvSpPr>
        <p:spPr>
          <a:xfrm rot="636877">
            <a:off x="6675224" y="1185928"/>
            <a:ext cx="15680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עילית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F76DF80-A936-DC5B-279D-B68AA23BF026}"/>
              </a:ext>
            </a:extLst>
          </p:cNvPr>
          <p:cNvCxnSpPr>
            <a:cxnSpLocks/>
          </p:cNvCxnSpPr>
          <p:nvPr/>
        </p:nvCxnSpPr>
        <p:spPr>
          <a:xfrm>
            <a:off x="1670747" y="1089169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42A3EE-11CD-0F25-50A8-7FC6D6DC2A21}"/>
              </a:ext>
            </a:extLst>
          </p:cNvPr>
          <p:cNvCxnSpPr>
            <a:cxnSpLocks/>
          </p:cNvCxnSpPr>
          <p:nvPr/>
        </p:nvCxnSpPr>
        <p:spPr>
          <a:xfrm>
            <a:off x="1557813" y="1301520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E2A950-AC1C-E260-85C4-57A97685B2AB}"/>
              </a:ext>
            </a:extLst>
          </p:cNvPr>
          <p:cNvCxnSpPr>
            <a:cxnSpLocks/>
          </p:cNvCxnSpPr>
          <p:nvPr/>
        </p:nvCxnSpPr>
        <p:spPr>
          <a:xfrm>
            <a:off x="1329890" y="1836899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8E89AE5-9CCE-FA26-2F43-200CAA3AB8D5}"/>
              </a:ext>
            </a:extLst>
          </p:cNvPr>
          <p:cNvCxnSpPr>
            <a:cxnSpLocks/>
          </p:cNvCxnSpPr>
          <p:nvPr/>
        </p:nvCxnSpPr>
        <p:spPr>
          <a:xfrm>
            <a:off x="1142663" y="2110048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64230C3-1CCA-98FD-A48B-FD30E8809FF1}"/>
              </a:ext>
            </a:extLst>
          </p:cNvPr>
          <p:cNvCxnSpPr>
            <a:cxnSpLocks/>
          </p:cNvCxnSpPr>
          <p:nvPr/>
        </p:nvCxnSpPr>
        <p:spPr>
          <a:xfrm>
            <a:off x="1027807" y="2433464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A44FDF-98AE-F4E2-B59C-5E5ED2FFC0D2}"/>
              </a:ext>
            </a:extLst>
          </p:cNvPr>
          <p:cNvCxnSpPr>
            <a:cxnSpLocks/>
          </p:cNvCxnSpPr>
          <p:nvPr/>
        </p:nvCxnSpPr>
        <p:spPr>
          <a:xfrm>
            <a:off x="6601459" y="208719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BF2BF46-EE3F-5E4E-3249-7A5A38582167}"/>
              </a:ext>
            </a:extLst>
          </p:cNvPr>
          <p:cNvCxnSpPr>
            <a:cxnSpLocks/>
          </p:cNvCxnSpPr>
          <p:nvPr/>
        </p:nvCxnSpPr>
        <p:spPr>
          <a:xfrm>
            <a:off x="6693073" y="183551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33CB54F-96EF-688D-4A6D-753EE8D5DE1F}"/>
              </a:ext>
            </a:extLst>
          </p:cNvPr>
          <p:cNvCxnSpPr>
            <a:cxnSpLocks/>
          </p:cNvCxnSpPr>
          <p:nvPr/>
        </p:nvCxnSpPr>
        <p:spPr>
          <a:xfrm>
            <a:off x="6393429" y="2727924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CF02BE3-4B3E-A84D-A4F3-22B63EE03B1B}"/>
              </a:ext>
            </a:extLst>
          </p:cNvPr>
          <p:cNvCxnSpPr>
            <a:cxnSpLocks/>
          </p:cNvCxnSpPr>
          <p:nvPr/>
        </p:nvCxnSpPr>
        <p:spPr>
          <a:xfrm>
            <a:off x="6220762" y="3074798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EEA1177-8FD0-8660-5C96-947F840093D0}"/>
              </a:ext>
            </a:extLst>
          </p:cNvPr>
          <p:cNvCxnSpPr>
            <a:cxnSpLocks/>
          </p:cNvCxnSpPr>
          <p:nvPr/>
        </p:nvCxnSpPr>
        <p:spPr>
          <a:xfrm>
            <a:off x="6098611" y="340033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249777D-347A-CE2B-99AB-828D7343A219}"/>
              </a:ext>
            </a:extLst>
          </p:cNvPr>
          <p:cNvCxnSpPr>
            <a:cxnSpLocks/>
          </p:cNvCxnSpPr>
          <p:nvPr/>
        </p:nvCxnSpPr>
        <p:spPr>
          <a:xfrm>
            <a:off x="6907312" y="1207977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DA54126-A43C-0277-BD7A-0A0B45B259E3}"/>
              </a:ext>
            </a:extLst>
          </p:cNvPr>
          <p:cNvCxnSpPr>
            <a:cxnSpLocks/>
          </p:cNvCxnSpPr>
          <p:nvPr/>
        </p:nvCxnSpPr>
        <p:spPr>
          <a:xfrm>
            <a:off x="6828080" y="1431640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3E6AEF5-02DB-6C29-4BE9-B7DB73FB72FA}"/>
              </a:ext>
            </a:extLst>
          </p:cNvPr>
          <p:cNvCxnSpPr>
            <a:cxnSpLocks/>
          </p:cNvCxnSpPr>
          <p:nvPr/>
        </p:nvCxnSpPr>
        <p:spPr>
          <a:xfrm>
            <a:off x="9662615" y="4299045"/>
            <a:ext cx="398060" cy="371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AD4C7CD-9FCD-3727-B3E2-8F5C0DC7B2A3}"/>
              </a:ext>
            </a:extLst>
          </p:cNvPr>
          <p:cNvCxnSpPr>
            <a:cxnSpLocks/>
          </p:cNvCxnSpPr>
          <p:nvPr/>
        </p:nvCxnSpPr>
        <p:spPr>
          <a:xfrm>
            <a:off x="9468135" y="4578824"/>
            <a:ext cx="75142" cy="283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Speech Bubble: Oval 97">
            <a:extLst>
              <a:ext uri="{FF2B5EF4-FFF2-40B4-BE49-F238E27FC236}">
                <a16:creationId xmlns:a16="http://schemas.microsoft.com/office/drawing/2014/main" id="{64D7E4AC-95C1-903A-6982-0D945609FEA6}"/>
              </a:ext>
            </a:extLst>
          </p:cNvPr>
          <p:cNvSpPr/>
          <p:nvPr/>
        </p:nvSpPr>
        <p:spPr>
          <a:xfrm>
            <a:off x="10313580" y="5025431"/>
            <a:ext cx="1194655" cy="612648"/>
          </a:xfrm>
          <a:prstGeom prst="wedgeEllipseCallout">
            <a:avLst>
              <a:gd name="adj1" fmla="val -85764"/>
              <a:gd name="adj2" fmla="val -815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קו ירידה</a:t>
            </a:r>
          </a:p>
        </p:txBody>
      </p:sp>
      <p:sp>
        <p:nvSpPr>
          <p:cNvPr id="99" name="Speech Bubble: Oval 98">
            <a:extLst>
              <a:ext uri="{FF2B5EF4-FFF2-40B4-BE49-F238E27FC236}">
                <a16:creationId xmlns:a16="http://schemas.microsoft.com/office/drawing/2014/main" id="{74C88060-7D1E-C0C0-5795-02A1CB88D4EB}"/>
              </a:ext>
            </a:extLst>
          </p:cNvPr>
          <p:cNvSpPr/>
          <p:nvPr/>
        </p:nvSpPr>
        <p:spPr>
          <a:xfrm>
            <a:off x="1190089" y="4293256"/>
            <a:ext cx="1194655" cy="612648"/>
          </a:xfrm>
          <a:prstGeom prst="wedgeEllipseCallout">
            <a:avLst>
              <a:gd name="adj1" fmla="val -69744"/>
              <a:gd name="adj2" fmla="val -2117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קו עליה</a:t>
            </a:r>
          </a:p>
        </p:txBody>
      </p:sp>
      <p:sp>
        <p:nvSpPr>
          <p:cNvPr id="100" name="Speech Bubble: Oval 99">
            <a:extLst>
              <a:ext uri="{FF2B5EF4-FFF2-40B4-BE49-F238E27FC236}">
                <a16:creationId xmlns:a16="http://schemas.microsoft.com/office/drawing/2014/main" id="{AA3D2176-31E5-A6B4-0829-F58E97141D34}"/>
              </a:ext>
            </a:extLst>
          </p:cNvPr>
          <p:cNvSpPr/>
          <p:nvPr/>
        </p:nvSpPr>
        <p:spPr>
          <a:xfrm>
            <a:off x="38774" y="1060688"/>
            <a:ext cx="1194655" cy="612648"/>
          </a:xfrm>
          <a:prstGeom prst="wedgeEllipseCallout">
            <a:avLst>
              <a:gd name="adj1" fmla="val -3884"/>
              <a:gd name="adj2" fmla="val -14229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כניסה מהים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96976B3-571D-4C7A-0B15-BFDDAF5270D3}"/>
              </a:ext>
            </a:extLst>
          </p:cNvPr>
          <p:cNvCxnSpPr>
            <a:cxnSpLocks/>
          </p:cNvCxnSpPr>
          <p:nvPr/>
        </p:nvCxnSpPr>
        <p:spPr>
          <a:xfrm flipV="1">
            <a:off x="9021382" y="1519254"/>
            <a:ext cx="80088" cy="18592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peech Bubble: Oval 102">
            <a:extLst>
              <a:ext uri="{FF2B5EF4-FFF2-40B4-BE49-F238E27FC236}">
                <a16:creationId xmlns:a16="http://schemas.microsoft.com/office/drawing/2014/main" id="{D321AEE2-B4FF-E141-43D7-DB32F03F9171}"/>
              </a:ext>
            </a:extLst>
          </p:cNvPr>
          <p:cNvSpPr/>
          <p:nvPr/>
        </p:nvSpPr>
        <p:spPr>
          <a:xfrm>
            <a:off x="9439532" y="748520"/>
            <a:ext cx="1194655" cy="612648"/>
          </a:xfrm>
          <a:prstGeom prst="wedgeEllipseCallout">
            <a:avLst>
              <a:gd name="adj1" fmla="val -80425"/>
              <a:gd name="adj2" fmla="val 8679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יציאה לריצה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B4819F8-A111-9287-4342-D7414C5CCBD6}"/>
              </a:ext>
            </a:extLst>
          </p:cNvPr>
          <p:cNvCxnSpPr>
            <a:cxnSpLocks/>
          </p:cNvCxnSpPr>
          <p:nvPr/>
        </p:nvCxnSpPr>
        <p:spPr>
          <a:xfrm>
            <a:off x="1568248" y="765541"/>
            <a:ext cx="1923889" cy="33000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0B8C62E-8435-0E74-E45F-0AAA8879BF8F}"/>
              </a:ext>
            </a:extLst>
          </p:cNvPr>
          <p:cNvCxnSpPr>
            <a:cxnSpLocks/>
          </p:cNvCxnSpPr>
          <p:nvPr/>
        </p:nvCxnSpPr>
        <p:spPr>
          <a:xfrm>
            <a:off x="943970" y="3208647"/>
            <a:ext cx="4897272" cy="83791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Speech Bubble: Oval 138">
            <a:extLst>
              <a:ext uri="{FF2B5EF4-FFF2-40B4-BE49-F238E27FC236}">
                <a16:creationId xmlns:a16="http://schemas.microsoft.com/office/drawing/2014/main" id="{57441661-E9EF-E600-9CF0-E764FA66758B}"/>
              </a:ext>
            </a:extLst>
          </p:cNvPr>
          <p:cNvSpPr/>
          <p:nvPr/>
        </p:nvSpPr>
        <p:spPr>
          <a:xfrm>
            <a:off x="10370550" y="4364622"/>
            <a:ext cx="1194655" cy="612648"/>
          </a:xfrm>
          <a:prstGeom prst="wedgeEllipseCallout">
            <a:avLst>
              <a:gd name="adj1" fmla="val -124924"/>
              <a:gd name="adj2" fmla="val -798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צק אין</a:t>
            </a:r>
          </a:p>
        </p:txBody>
      </p:sp>
    </p:spTree>
    <p:extLst>
      <p:ext uri="{BB962C8B-B14F-4D97-AF65-F5344CB8AC3E}">
        <p14:creationId xmlns:p14="http://schemas.microsoft.com/office/powerpoint/2010/main" val="207207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078E4-F92D-000B-2E32-3210273E299D}"/>
              </a:ext>
            </a:extLst>
          </p:cNvPr>
          <p:cNvCxnSpPr/>
          <p:nvPr/>
        </p:nvCxnSpPr>
        <p:spPr>
          <a:xfrm>
            <a:off x="220211" y="3222294"/>
            <a:ext cx="5257800" cy="95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57C776-7F56-DABE-5D4E-D666FAE83008}"/>
              </a:ext>
            </a:extLst>
          </p:cNvPr>
          <p:cNvCxnSpPr>
            <a:cxnSpLocks/>
          </p:cNvCxnSpPr>
          <p:nvPr/>
        </p:nvCxnSpPr>
        <p:spPr>
          <a:xfrm>
            <a:off x="5827594" y="4230806"/>
            <a:ext cx="143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0044C-B3DB-CFD3-1913-8C6E0F1BDBEE}"/>
              </a:ext>
            </a:extLst>
          </p:cNvPr>
          <p:cNvCxnSpPr>
            <a:cxnSpLocks/>
          </p:cNvCxnSpPr>
          <p:nvPr/>
        </p:nvCxnSpPr>
        <p:spPr>
          <a:xfrm flipH="1">
            <a:off x="5711588" y="4230806"/>
            <a:ext cx="259308" cy="8802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A12560-0FFA-7625-3C66-E3DB22AD3467}"/>
              </a:ext>
            </a:extLst>
          </p:cNvPr>
          <p:cNvCxnSpPr>
            <a:cxnSpLocks/>
          </p:cNvCxnSpPr>
          <p:nvPr/>
        </p:nvCxnSpPr>
        <p:spPr>
          <a:xfrm>
            <a:off x="955343" y="133350"/>
            <a:ext cx="10925033" cy="1715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901A32-3BFA-3BD7-D29D-DA84ECD2B2DF}"/>
              </a:ext>
            </a:extLst>
          </p:cNvPr>
          <p:cNvCxnSpPr>
            <a:cxnSpLocks/>
          </p:cNvCxnSpPr>
          <p:nvPr/>
        </p:nvCxnSpPr>
        <p:spPr>
          <a:xfrm flipH="1" flipV="1">
            <a:off x="8222776" y="4387755"/>
            <a:ext cx="1050878" cy="150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8FEB13-6828-034D-B664-A89FB74CA9CC}"/>
              </a:ext>
            </a:extLst>
          </p:cNvPr>
          <p:cNvCxnSpPr>
            <a:cxnSpLocks/>
          </p:cNvCxnSpPr>
          <p:nvPr/>
        </p:nvCxnSpPr>
        <p:spPr>
          <a:xfrm flipV="1">
            <a:off x="8168185" y="4387755"/>
            <a:ext cx="54591" cy="6209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6B017F-A00D-FF6A-8EAD-C07643FC26A6}"/>
              </a:ext>
            </a:extLst>
          </p:cNvPr>
          <p:cNvCxnSpPr>
            <a:cxnSpLocks/>
          </p:cNvCxnSpPr>
          <p:nvPr/>
        </p:nvCxnSpPr>
        <p:spPr>
          <a:xfrm>
            <a:off x="7629099" y="4046561"/>
            <a:ext cx="2033516" cy="252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4D4002-DFA7-5C75-218D-FEBFC8FCAC35}"/>
              </a:ext>
            </a:extLst>
          </p:cNvPr>
          <p:cNvCxnSpPr/>
          <p:nvPr/>
        </p:nvCxnSpPr>
        <p:spPr>
          <a:xfrm>
            <a:off x="9526137" y="4858603"/>
            <a:ext cx="37531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E64246-63C0-53B0-136D-07FE57A8C663}"/>
              </a:ext>
            </a:extLst>
          </p:cNvPr>
          <p:cNvCxnSpPr>
            <a:cxnSpLocks/>
          </p:cNvCxnSpPr>
          <p:nvPr/>
        </p:nvCxnSpPr>
        <p:spPr>
          <a:xfrm flipV="1">
            <a:off x="955343" y="3152633"/>
            <a:ext cx="68239" cy="17742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73F6A6-9E7D-25E9-AF2D-7EF7748B2E80}"/>
              </a:ext>
            </a:extLst>
          </p:cNvPr>
          <p:cNvCxnSpPr>
            <a:cxnSpLocks/>
          </p:cNvCxnSpPr>
          <p:nvPr/>
        </p:nvCxnSpPr>
        <p:spPr>
          <a:xfrm>
            <a:off x="791570" y="3056247"/>
            <a:ext cx="5036024" cy="92889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C911CE-AA66-1D19-16C7-6BA91B3A0BF2}"/>
              </a:ext>
            </a:extLst>
          </p:cNvPr>
          <p:cNvCxnSpPr>
            <a:cxnSpLocks/>
          </p:cNvCxnSpPr>
          <p:nvPr/>
        </p:nvCxnSpPr>
        <p:spPr>
          <a:xfrm flipH="1">
            <a:off x="5827594" y="3985146"/>
            <a:ext cx="13648" cy="24565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BACC2E0-6A72-AFED-4ED4-ACCEFC747A1E}"/>
              </a:ext>
            </a:extLst>
          </p:cNvPr>
          <p:cNvSpPr/>
          <p:nvPr/>
        </p:nvSpPr>
        <p:spPr>
          <a:xfrm>
            <a:off x="783771" y="862149"/>
            <a:ext cx="2708366" cy="2133600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366" h="2133600">
                <a:moveTo>
                  <a:pt x="809898" y="0"/>
                </a:moveTo>
                <a:lnTo>
                  <a:pt x="0" y="1715588"/>
                </a:lnTo>
                <a:lnTo>
                  <a:pt x="1828800" y="2133600"/>
                </a:lnTo>
                <a:lnTo>
                  <a:pt x="2708366" y="330925"/>
                </a:lnTo>
                <a:lnTo>
                  <a:pt x="809898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DC516DF-9032-30FF-6E47-D92337BB6334}"/>
              </a:ext>
            </a:extLst>
          </p:cNvPr>
          <p:cNvSpPr/>
          <p:nvPr/>
        </p:nvSpPr>
        <p:spPr>
          <a:xfrm>
            <a:off x="5879546" y="1678122"/>
            <a:ext cx="2368732" cy="2151017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539933 w 2438401"/>
              <a:gd name="connsiteY0" fmla="*/ 0 h 2133600"/>
              <a:gd name="connsiteX1" fmla="*/ 0 w 2438401"/>
              <a:gd name="connsiteY1" fmla="*/ 2098765 h 2133600"/>
              <a:gd name="connsiteX2" fmla="*/ 1558835 w 2438401"/>
              <a:gd name="connsiteY2" fmla="*/ 2133600 h 2133600"/>
              <a:gd name="connsiteX3" fmla="*/ 2438401 w 2438401"/>
              <a:gd name="connsiteY3" fmla="*/ 330925 h 2133600"/>
              <a:gd name="connsiteX4" fmla="*/ 539933 w 2438401"/>
              <a:gd name="connsiteY4" fmla="*/ 0 h 2133600"/>
              <a:gd name="connsiteX0" fmla="*/ 801190 w 2438401"/>
              <a:gd name="connsiteY0" fmla="*/ 0 h 1994263"/>
              <a:gd name="connsiteX1" fmla="*/ 0 w 2438401"/>
              <a:gd name="connsiteY1" fmla="*/ 1959428 h 1994263"/>
              <a:gd name="connsiteX2" fmla="*/ 1558835 w 2438401"/>
              <a:gd name="connsiteY2" fmla="*/ 1994263 h 1994263"/>
              <a:gd name="connsiteX3" fmla="*/ 2438401 w 2438401"/>
              <a:gd name="connsiteY3" fmla="*/ 191588 h 1994263"/>
              <a:gd name="connsiteX4" fmla="*/ 801190 w 2438401"/>
              <a:gd name="connsiteY4" fmla="*/ 0 h 1994263"/>
              <a:gd name="connsiteX0" fmla="*/ 801190 w 2438401"/>
              <a:gd name="connsiteY0" fmla="*/ 0 h 2151017"/>
              <a:gd name="connsiteX1" fmla="*/ 0 w 2438401"/>
              <a:gd name="connsiteY1" fmla="*/ 1959428 h 2151017"/>
              <a:gd name="connsiteX2" fmla="*/ 1637212 w 2438401"/>
              <a:gd name="connsiteY2" fmla="*/ 2151017 h 2151017"/>
              <a:gd name="connsiteX3" fmla="*/ 2438401 w 2438401"/>
              <a:gd name="connsiteY3" fmla="*/ 191588 h 2151017"/>
              <a:gd name="connsiteX4" fmla="*/ 801190 w 2438401"/>
              <a:gd name="connsiteY4" fmla="*/ 0 h 2151017"/>
              <a:gd name="connsiteX0" fmla="*/ 801190 w 2368732"/>
              <a:gd name="connsiteY0" fmla="*/ 0 h 2151017"/>
              <a:gd name="connsiteX1" fmla="*/ 0 w 2368732"/>
              <a:gd name="connsiteY1" fmla="*/ 1959428 h 2151017"/>
              <a:gd name="connsiteX2" fmla="*/ 1637212 w 2368732"/>
              <a:gd name="connsiteY2" fmla="*/ 2151017 h 2151017"/>
              <a:gd name="connsiteX3" fmla="*/ 2368732 w 2368732"/>
              <a:gd name="connsiteY3" fmla="*/ 191588 h 2151017"/>
              <a:gd name="connsiteX4" fmla="*/ 801190 w 2368732"/>
              <a:gd name="connsiteY4" fmla="*/ 0 h 215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8732" h="2151017">
                <a:moveTo>
                  <a:pt x="801190" y="0"/>
                </a:moveTo>
                <a:lnTo>
                  <a:pt x="0" y="1959428"/>
                </a:lnTo>
                <a:lnTo>
                  <a:pt x="1637212" y="2151017"/>
                </a:lnTo>
                <a:lnTo>
                  <a:pt x="2368732" y="191588"/>
                </a:lnTo>
                <a:lnTo>
                  <a:pt x="801190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DDDA2C-3E79-E776-B656-DE9E91CE52CE}"/>
              </a:ext>
            </a:extLst>
          </p:cNvPr>
          <p:cNvSpPr/>
          <p:nvPr/>
        </p:nvSpPr>
        <p:spPr>
          <a:xfrm>
            <a:off x="991515" y="182724"/>
            <a:ext cx="3050565" cy="641389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0 w 6055341"/>
              <a:gd name="connsiteY0" fmla="*/ 0 h 2717021"/>
              <a:gd name="connsiteX1" fmla="*/ 3346975 w 6055341"/>
              <a:gd name="connsiteY1" fmla="*/ 2299009 h 2717021"/>
              <a:gd name="connsiteX2" fmla="*/ 5175775 w 6055341"/>
              <a:gd name="connsiteY2" fmla="*/ 2717021 h 2717021"/>
              <a:gd name="connsiteX3" fmla="*/ 6055341 w 6055341"/>
              <a:gd name="connsiteY3" fmla="*/ 914346 h 2717021"/>
              <a:gd name="connsiteX4" fmla="*/ 0 w 6055341"/>
              <a:gd name="connsiteY4" fmla="*/ 0 h 2717021"/>
              <a:gd name="connsiteX0" fmla="*/ 13305 w 6068646"/>
              <a:gd name="connsiteY0" fmla="*/ 0 h 2717021"/>
              <a:gd name="connsiteX1" fmla="*/ 0 w 6068646"/>
              <a:gd name="connsiteY1" fmla="*/ 189718 h 2717021"/>
              <a:gd name="connsiteX2" fmla="*/ 5189080 w 6068646"/>
              <a:gd name="connsiteY2" fmla="*/ 2717021 h 2717021"/>
              <a:gd name="connsiteX3" fmla="*/ 6068646 w 6068646"/>
              <a:gd name="connsiteY3" fmla="*/ 914346 h 2717021"/>
              <a:gd name="connsiteX4" fmla="*/ 13305 w 6068646"/>
              <a:gd name="connsiteY4" fmla="*/ 0 h 2717021"/>
              <a:gd name="connsiteX0" fmla="*/ 13305 w 6068646"/>
              <a:gd name="connsiteY0" fmla="*/ 0 h 914346"/>
              <a:gd name="connsiteX1" fmla="*/ 0 w 6068646"/>
              <a:gd name="connsiteY1" fmla="*/ 189718 h 914346"/>
              <a:gd name="connsiteX2" fmla="*/ 2900275 w 6068646"/>
              <a:gd name="connsiteY2" fmla="*/ 641389 h 914346"/>
              <a:gd name="connsiteX3" fmla="*/ 6068646 w 6068646"/>
              <a:gd name="connsiteY3" fmla="*/ 914346 h 914346"/>
              <a:gd name="connsiteX4" fmla="*/ 13305 w 6068646"/>
              <a:gd name="connsiteY4" fmla="*/ 0 h 914346"/>
              <a:gd name="connsiteX0" fmla="*/ 13305 w 2983247"/>
              <a:gd name="connsiteY0" fmla="*/ 0 h 641389"/>
              <a:gd name="connsiteX1" fmla="*/ 0 w 2983247"/>
              <a:gd name="connsiteY1" fmla="*/ 189718 h 641389"/>
              <a:gd name="connsiteX2" fmla="*/ 2900275 w 2983247"/>
              <a:gd name="connsiteY2" fmla="*/ 641389 h 641389"/>
              <a:gd name="connsiteX3" fmla="*/ 2983247 w 2983247"/>
              <a:gd name="connsiteY3" fmla="*/ 465561 h 641389"/>
              <a:gd name="connsiteX4" fmla="*/ 13305 w 2983247"/>
              <a:gd name="connsiteY4" fmla="*/ 0 h 641389"/>
              <a:gd name="connsiteX0" fmla="*/ 80623 w 3050565"/>
              <a:gd name="connsiteY0" fmla="*/ 0 h 641389"/>
              <a:gd name="connsiteX1" fmla="*/ 0 w 3050565"/>
              <a:gd name="connsiteY1" fmla="*/ 206547 h 641389"/>
              <a:gd name="connsiteX2" fmla="*/ 2967593 w 3050565"/>
              <a:gd name="connsiteY2" fmla="*/ 641389 h 641389"/>
              <a:gd name="connsiteX3" fmla="*/ 3050565 w 3050565"/>
              <a:gd name="connsiteY3" fmla="*/ 465561 h 641389"/>
              <a:gd name="connsiteX4" fmla="*/ 80623 w 3050565"/>
              <a:gd name="connsiteY4" fmla="*/ 0 h 64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565" h="641389">
                <a:moveTo>
                  <a:pt x="80623" y="0"/>
                </a:moveTo>
                <a:lnTo>
                  <a:pt x="0" y="206547"/>
                </a:lnTo>
                <a:lnTo>
                  <a:pt x="2967593" y="641389"/>
                </a:lnTo>
                <a:lnTo>
                  <a:pt x="3050565" y="465561"/>
                </a:lnTo>
                <a:lnTo>
                  <a:pt x="80623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C97068-BEDF-40A9-8956-893736AF5AD0}"/>
              </a:ext>
            </a:extLst>
          </p:cNvPr>
          <p:cNvCxnSpPr>
            <a:cxnSpLocks/>
          </p:cNvCxnSpPr>
          <p:nvPr/>
        </p:nvCxnSpPr>
        <p:spPr>
          <a:xfrm flipH="1">
            <a:off x="622690" y="129027"/>
            <a:ext cx="332653" cy="3253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EEC655D-24AD-A052-1334-A3C3D5BAF162}"/>
              </a:ext>
            </a:extLst>
          </p:cNvPr>
          <p:cNvSpPr/>
          <p:nvPr/>
        </p:nvSpPr>
        <p:spPr>
          <a:xfrm>
            <a:off x="6553920" y="1140514"/>
            <a:ext cx="1846758" cy="542499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539933 w 2438401"/>
              <a:gd name="connsiteY0" fmla="*/ 0 h 2133600"/>
              <a:gd name="connsiteX1" fmla="*/ 0 w 2438401"/>
              <a:gd name="connsiteY1" fmla="*/ 2098765 h 2133600"/>
              <a:gd name="connsiteX2" fmla="*/ 1558835 w 2438401"/>
              <a:gd name="connsiteY2" fmla="*/ 2133600 h 2133600"/>
              <a:gd name="connsiteX3" fmla="*/ 2438401 w 2438401"/>
              <a:gd name="connsiteY3" fmla="*/ 330925 h 2133600"/>
              <a:gd name="connsiteX4" fmla="*/ 539933 w 2438401"/>
              <a:gd name="connsiteY4" fmla="*/ 0 h 2133600"/>
              <a:gd name="connsiteX0" fmla="*/ 801190 w 2438401"/>
              <a:gd name="connsiteY0" fmla="*/ 0 h 1994263"/>
              <a:gd name="connsiteX1" fmla="*/ 0 w 2438401"/>
              <a:gd name="connsiteY1" fmla="*/ 1959428 h 1994263"/>
              <a:gd name="connsiteX2" fmla="*/ 1558835 w 2438401"/>
              <a:gd name="connsiteY2" fmla="*/ 1994263 h 1994263"/>
              <a:gd name="connsiteX3" fmla="*/ 2438401 w 2438401"/>
              <a:gd name="connsiteY3" fmla="*/ 191588 h 1994263"/>
              <a:gd name="connsiteX4" fmla="*/ 801190 w 2438401"/>
              <a:gd name="connsiteY4" fmla="*/ 0 h 1994263"/>
              <a:gd name="connsiteX0" fmla="*/ 801190 w 2438401"/>
              <a:gd name="connsiteY0" fmla="*/ 0 h 2151017"/>
              <a:gd name="connsiteX1" fmla="*/ 0 w 2438401"/>
              <a:gd name="connsiteY1" fmla="*/ 1959428 h 2151017"/>
              <a:gd name="connsiteX2" fmla="*/ 1637212 w 2438401"/>
              <a:gd name="connsiteY2" fmla="*/ 2151017 h 2151017"/>
              <a:gd name="connsiteX3" fmla="*/ 2438401 w 2438401"/>
              <a:gd name="connsiteY3" fmla="*/ 191588 h 2151017"/>
              <a:gd name="connsiteX4" fmla="*/ 801190 w 2438401"/>
              <a:gd name="connsiteY4" fmla="*/ 0 h 2151017"/>
              <a:gd name="connsiteX0" fmla="*/ 801190 w 2368732"/>
              <a:gd name="connsiteY0" fmla="*/ 0 h 2151017"/>
              <a:gd name="connsiteX1" fmla="*/ 0 w 2368732"/>
              <a:gd name="connsiteY1" fmla="*/ 1959428 h 2151017"/>
              <a:gd name="connsiteX2" fmla="*/ 1637212 w 2368732"/>
              <a:gd name="connsiteY2" fmla="*/ 2151017 h 2151017"/>
              <a:gd name="connsiteX3" fmla="*/ 2368732 w 2368732"/>
              <a:gd name="connsiteY3" fmla="*/ 191588 h 2151017"/>
              <a:gd name="connsiteX4" fmla="*/ 801190 w 2368732"/>
              <a:gd name="connsiteY4" fmla="*/ 0 h 2151017"/>
              <a:gd name="connsiteX0" fmla="*/ 745092 w 2368732"/>
              <a:gd name="connsiteY0" fmla="*/ 0 h 2639071"/>
              <a:gd name="connsiteX1" fmla="*/ 0 w 2368732"/>
              <a:gd name="connsiteY1" fmla="*/ 2447482 h 2639071"/>
              <a:gd name="connsiteX2" fmla="*/ 1637212 w 2368732"/>
              <a:gd name="connsiteY2" fmla="*/ 2639071 h 2639071"/>
              <a:gd name="connsiteX3" fmla="*/ 2368732 w 2368732"/>
              <a:gd name="connsiteY3" fmla="*/ 679642 h 2639071"/>
              <a:gd name="connsiteX4" fmla="*/ 745092 w 2368732"/>
              <a:gd name="connsiteY4" fmla="*/ 0 h 2639071"/>
              <a:gd name="connsiteX0" fmla="*/ 745092 w 2368732"/>
              <a:gd name="connsiteY0" fmla="*/ 0 h 2639071"/>
              <a:gd name="connsiteX1" fmla="*/ 0 w 2368732"/>
              <a:gd name="connsiteY1" fmla="*/ 2447482 h 2639071"/>
              <a:gd name="connsiteX2" fmla="*/ 1637212 w 2368732"/>
              <a:gd name="connsiteY2" fmla="*/ 2639071 h 2639071"/>
              <a:gd name="connsiteX3" fmla="*/ 2368732 w 2368732"/>
              <a:gd name="connsiteY3" fmla="*/ 141099 h 2639071"/>
              <a:gd name="connsiteX4" fmla="*/ 745092 w 2368732"/>
              <a:gd name="connsiteY4" fmla="*/ 0 h 2639071"/>
              <a:gd name="connsiteX0" fmla="*/ 745092 w 2368732"/>
              <a:gd name="connsiteY0" fmla="*/ 0 h 2447482"/>
              <a:gd name="connsiteX1" fmla="*/ 0 w 2368732"/>
              <a:gd name="connsiteY1" fmla="*/ 2447482 h 2447482"/>
              <a:gd name="connsiteX2" fmla="*/ 1850385 w 2368732"/>
              <a:gd name="connsiteY2" fmla="*/ 411974 h 2447482"/>
              <a:gd name="connsiteX3" fmla="*/ 2368732 w 2368732"/>
              <a:gd name="connsiteY3" fmla="*/ 141099 h 2447482"/>
              <a:gd name="connsiteX4" fmla="*/ 745092 w 2368732"/>
              <a:gd name="connsiteY4" fmla="*/ 0 h 2447482"/>
              <a:gd name="connsiteX0" fmla="*/ 122402 w 1746042"/>
              <a:gd name="connsiteY0" fmla="*/ 0 h 411974"/>
              <a:gd name="connsiteX1" fmla="*/ 0 w 1746042"/>
              <a:gd name="connsiteY1" fmla="*/ 220385 h 411974"/>
              <a:gd name="connsiteX2" fmla="*/ 1227695 w 1746042"/>
              <a:gd name="connsiteY2" fmla="*/ 411974 h 411974"/>
              <a:gd name="connsiteX3" fmla="*/ 1746042 w 1746042"/>
              <a:gd name="connsiteY3" fmla="*/ 141099 h 411974"/>
              <a:gd name="connsiteX4" fmla="*/ 122402 w 1746042"/>
              <a:gd name="connsiteY4" fmla="*/ 0 h 411974"/>
              <a:gd name="connsiteX0" fmla="*/ 133622 w 1746042"/>
              <a:gd name="connsiteY0" fmla="*/ 0 h 597097"/>
              <a:gd name="connsiteX1" fmla="*/ 0 w 1746042"/>
              <a:gd name="connsiteY1" fmla="*/ 405508 h 597097"/>
              <a:gd name="connsiteX2" fmla="*/ 1227695 w 1746042"/>
              <a:gd name="connsiteY2" fmla="*/ 597097 h 597097"/>
              <a:gd name="connsiteX3" fmla="*/ 1746042 w 1746042"/>
              <a:gd name="connsiteY3" fmla="*/ 326222 h 597097"/>
              <a:gd name="connsiteX4" fmla="*/ 133622 w 1746042"/>
              <a:gd name="connsiteY4" fmla="*/ 0 h 597097"/>
              <a:gd name="connsiteX0" fmla="*/ 133622 w 1746042"/>
              <a:gd name="connsiteY0" fmla="*/ 0 h 597097"/>
              <a:gd name="connsiteX1" fmla="*/ 0 w 1746042"/>
              <a:gd name="connsiteY1" fmla="*/ 405508 h 597097"/>
              <a:gd name="connsiteX2" fmla="*/ 1227695 w 1746042"/>
              <a:gd name="connsiteY2" fmla="*/ 597097 h 597097"/>
              <a:gd name="connsiteX3" fmla="*/ 1746042 w 1746042"/>
              <a:gd name="connsiteY3" fmla="*/ 242075 h 597097"/>
              <a:gd name="connsiteX4" fmla="*/ 133622 w 1746042"/>
              <a:gd name="connsiteY4" fmla="*/ 0 h 597097"/>
              <a:gd name="connsiteX0" fmla="*/ 133622 w 1746042"/>
              <a:gd name="connsiteY0" fmla="*/ 0 h 411973"/>
              <a:gd name="connsiteX1" fmla="*/ 0 w 1746042"/>
              <a:gd name="connsiteY1" fmla="*/ 405508 h 411973"/>
              <a:gd name="connsiteX2" fmla="*/ 1569894 w 1746042"/>
              <a:gd name="connsiteY2" fmla="*/ 411973 h 411973"/>
              <a:gd name="connsiteX3" fmla="*/ 1746042 w 1746042"/>
              <a:gd name="connsiteY3" fmla="*/ 242075 h 411973"/>
              <a:gd name="connsiteX4" fmla="*/ 133622 w 1746042"/>
              <a:gd name="connsiteY4" fmla="*/ 0 h 411973"/>
              <a:gd name="connsiteX0" fmla="*/ 167281 w 1746042"/>
              <a:gd name="connsiteY0" fmla="*/ 0 h 428803"/>
              <a:gd name="connsiteX1" fmla="*/ 0 w 1746042"/>
              <a:gd name="connsiteY1" fmla="*/ 422338 h 428803"/>
              <a:gd name="connsiteX2" fmla="*/ 1569894 w 1746042"/>
              <a:gd name="connsiteY2" fmla="*/ 428803 h 428803"/>
              <a:gd name="connsiteX3" fmla="*/ 1746042 w 1746042"/>
              <a:gd name="connsiteY3" fmla="*/ 258905 h 428803"/>
              <a:gd name="connsiteX4" fmla="*/ 167281 w 1746042"/>
              <a:gd name="connsiteY4" fmla="*/ 0 h 428803"/>
              <a:gd name="connsiteX0" fmla="*/ 161671 w 1740432"/>
              <a:gd name="connsiteY0" fmla="*/ 0 h 428803"/>
              <a:gd name="connsiteX1" fmla="*/ 0 w 1740432"/>
              <a:gd name="connsiteY1" fmla="*/ 259653 h 428803"/>
              <a:gd name="connsiteX2" fmla="*/ 1564284 w 1740432"/>
              <a:gd name="connsiteY2" fmla="*/ 428803 h 428803"/>
              <a:gd name="connsiteX3" fmla="*/ 1740432 w 1740432"/>
              <a:gd name="connsiteY3" fmla="*/ 258905 h 428803"/>
              <a:gd name="connsiteX4" fmla="*/ 161671 w 1740432"/>
              <a:gd name="connsiteY4" fmla="*/ 0 h 428803"/>
              <a:gd name="connsiteX0" fmla="*/ 161671 w 1740432"/>
              <a:gd name="connsiteY0" fmla="*/ 0 h 468071"/>
              <a:gd name="connsiteX1" fmla="*/ 0 w 1740432"/>
              <a:gd name="connsiteY1" fmla="*/ 259653 h 468071"/>
              <a:gd name="connsiteX2" fmla="*/ 1693310 w 1740432"/>
              <a:gd name="connsiteY2" fmla="*/ 468071 h 468071"/>
              <a:gd name="connsiteX3" fmla="*/ 1740432 w 1740432"/>
              <a:gd name="connsiteY3" fmla="*/ 258905 h 468071"/>
              <a:gd name="connsiteX4" fmla="*/ 161671 w 1740432"/>
              <a:gd name="connsiteY4" fmla="*/ 0 h 468071"/>
              <a:gd name="connsiteX0" fmla="*/ 161671 w 1740432"/>
              <a:gd name="connsiteY0" fmla="*/ 0 h 542499"/>
              <a:gd name="connsiteX1" fmla="*/ 0 w 1740432"/>
              <a:gd name="connsiteY1" fmla="*/ 259653 h 542499"/>
              <a:gd name="connsiteX2" fmla="*/ 1703943 w 1740432"/>
              <a:gd name="connsiteY2" fmla="*/ 542499 h 542499"/>
              <a:gd name="connsiteX3" fmla="*/ 1740432 w 1740432"/>
              <a:gd name="connsiteY3" fmla="*/ 258905 h 542499"/>
              <a:gd name="connsiteX4" fmla="*/ 161671 w 1740432"/>
              <a:gd name="connsiteY4" fmla="*/ 0 h 542499"/>
              <a:gd name="connsiteX0" fmla="*/ 267997 w 1846758"/>
              <a:gd name="connsiteY0" fmla="*/ 0 h 542499"/>
              <a:gd name="connsiteX1" fmla="*/ 0 w 1846758"/>
              <a:gd name="connsiteY1" fmla="*/ 323448 h 542499"/>
              <a:gd name="connsiteX2" fmla="*/ 1810269 w 1846758"/>
              <a:gd name="connsiteY2" fmla="*/ 542499 h 542499"/>
              <a:gd name="connsiteX3" fmla="*/ 1846758 w 1846758"/>
              <a:gd name="connsiteY3" fmla="*/ 258905 h 542499"/>
              <a:gd name="connsiteX4" fmla="*/ 267997 w 1846758"/>
              <a:gd name="connsiteY4" fmla="*/ 0 h 54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758" h="542499">
                <a:moveTo>
                  <a:pt x="267997" y="0"/>
                </a:moveTo>
                <a:lnTo>
                  <a:pt x="0" y="323448"/>
                </a:lnTo>
                <a:lnTo>
                  <a:pt x="1810269" y="542499"/>
                </a:lnTo>
                <a:lnTo>
                  <a:pt x="1846758" y="258905"/>
                </a:lnTo>
                <a:lnTo>
                  <a:pt x="267997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4F3E59-E14F-40D0-081D-9386D94149B1}"/>
              </a:ext>
            </a:extLst>
          </p:cNvPr>
          <p:cNvSpPr txBox="1"/>
          <p:nvPr/>
        </p:nvSpPr>
        <p:spPr>
          <a:xfrm>
            <a:off x="6279883" y="2301585"/>
            <a:ext cx="1568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7C0477-DA70-22B6-E49B-478CF86E1FDD}"/>
              </a:ext>
            </a:extLst>
          </p:cNvPr>
          <p:cNvSpPr txBox="1"/>
          <p:nvPr/>
        </p:nvSpPr>
        <p:spPr>
          <a:xfrm rot="636877">
            <a:off x="1601310" y="293872"/>
            <a:ext cx="15680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אקוותלון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5DC341-D6E7-81A5-6AFF-4227984CA44D}"/>
              </a:ext>
            </a:extLst>
          </p:cNvPr>
          <p:cNvSpPr txBox="1"/>
          <p:nvPr/>
        </p:nvSpPr>
        <p:spPr>
          <a:xfrm>
            <a:off x="1256297" y="1520515"/>
            <a:ext cx="1568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BD84B8-044E-07EA-17D0-C7209E25BFA9}"/>
              </a:ext>
            </a:extLst>
          </p:cNvPr>
          <p:cNvSpPr txBox="1"/>
          <p:nvPr/>
        </p:nvSpPr>
        <p:spPr>
          <a:xfrm rot="636877">
            <a:off x="6675224" y="1185928"/>
            <a:ext cx="15680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עילית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F76DF80-A936-DC5B-279D-B68AA23BF026}"/>
              </a:ext>
            </a:extLst>
          </p:cNvPr>
          <p:cNvCxnSpPr>
            <a:cxnSpLocks/>
          </p:cNvCxnSpPr>
          <p:nvPr/>
        </p:nvCxnSpPr>
        <p:spPr>
          <a:xfrm>
            <a:off x="1670747" y="1089169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42A3EE-11CD-0F25-50A8-7FC6D6DC2A21}"/>
              </a:ext>
            </a:extLst>
          </p:cNvPr>
          <p:cNvCxnSpPr>
            <a:cxnSpLocks/>
          </p:cNvCxnSpPr>
          <p:nvPr/>
        </p:nvCxnSpPr>
        <p:spPr>
          <a:xfrm>
            <a:off x="1557813" y="1301520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E2A950-AC1C-E260-85C4-57A97685B2AB}"/>
              </a:ext>
            </a:extLst>
          </p:cNvPr>
          <p:cNvCxnSpPr>
            <a:cxnSpLocks/>
          </p:cNvCxnSpPr>
          <p:nvPr/>
        </p:nvCxnSpPr>
        <p:spPr>
          <a:xfrm>
            <a:off x="1329890" y="1836899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8E89AE5-9CCE-FA26-2F43-200CAA3AB8D5}"/>
              </a:ext>
            </a:extLst>
          </p:cNvPr>
          <p:cNvCxnSpPr>
            <a:cxnSpLocks/>
          </p:cNvCxnSpPr>
          <p:nvPr/>
        </p:nvCxnSpPr>
        <p:spPr>
          <a:xfrm>
            <a:off x="1142663" y="2110048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64230C3-1CCA-98FD-A48B-FD30E8809FF1}"/>
              </a:ext>
            </a:extLst>
          </p:cNvPr>
          <p:cNvCxnSpPr>
            <a:cxnSpLocks/>
          </p:cNvCxnSpPr>
          <p:nvPr/>
        </p:nvCxnSpPr>
        <p:spPr>
          <a:xfrm>
            <a:off x="1027807" y="2433464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A44FDF-98AE-F4E2-B59C-5E5ED2FFC0D2}"/>
              </a:ext>
            </a:extLst>
          </p:cNvPr>
          <p:cNvCxnSpPr>
            <a:cxnSpLocks/>
          </p:cNvCxnSpPr>
          <p:nvPr/>
        </p:nvCxnSpPr>
        <p:spPr>
          <a:xfrm>
            <a:off x="6601459" y="208719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BF2BF46-EE3F-5E4E-3249-7A5A38582167}"/>
              </a:ext>
            </a:extLst>
          </p:cNvPr>
          <p:cNvCxnSpPr>
            <a:cxnSpLocks/>
          </p:cNvCxnSpPr>
          <p:nvPr/>
        </p:nvCxnSpPr>
        <p:spPr>
          <a:xfrm>
            <a:off x="6693073" y="183551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33CB54F-96EF-688D-4A6D-753EE8D5DE1F}"/>
              </a:ext>
            </a:extLst>
          </p:cNvPr>
          <p:cNvCxnSpPr>
            <a:cxnSpLocks/>
          </p:cNvCxnSpPr>
          <p:nvPr/>
        </p:nvCxnSpPr>
        <p:spPr>
          <a:xfrm>
            <a:off x="6393429" y="2727924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CF02BE3-4B3E-A84D-A4F3-22B63EE03B1B}"/>
              </a:ext>
            </a:extLst>
          </p:cNvPr>
          <p:cNvCxnSpPr>
            <a:cxnSpLocks/>
          </p:cNvCxnSpPr>
          <p:nvPr/>
        </p:nvCxnSpPr>
        <p:spPr>
          <a:xfrm>
            <a:off x="6220762" y="3074798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EEA1177-8FD0-8660-5C96-947F840093D0}"/>
              </a:ext>
            </a:extLst>
          </p:cNvPr>
          <p:cNvCxnSpPr>
            <a:cxnSpLocks/>
          </p:cNvCxnSpPr>
          <p:nvPr/>
        </p:nvCxnSpPr>
        <p:spPr>
          <a:xfrm>
            <a:off x="6098611" y="340033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249777D-347A-CE2B-99AB-828D7343A219}"/>
              </a:ext>
            </a:extLst>
          </p:cNvPr>
          <p:cNvCxnSpPr>
            <a:cxnSpLocks/>
          </p:cNvCxnSpPr>
          <p:nvPr/>
        </p:nvCxnSpPr>
        <p:spPr>
          <a:xfrm>
            <a:off x="6907312" y="1207977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DA54126-A43C-0277-BD7A-0A0B45B259E3}"/>
              </a:ext>
            </a:extLst>
          </p:cNvPr>
          <p:cNvCxnSpPr>
            <a:cxnSpLocks/>
          </p:cNvCxnSpPr>
          <p:nvPr/>
        </p:nvCxnSpPr>
        <p:spPr>
          <a:xfrm>
            <a:off x="6828080" y="1431640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3E6AEF5-02DB-6C29-4BE9-B7DB73FB72FA}"/>
              </a:ext>
            </a:extLst>
          </p:cNvPr>
          <p:cNvCxnSpPr>
            <a:cxnSpLocks/>
          </p:cNvCxnSpPr>
          <p:nvPr/>
        </p:nvCxnSpPr>
        <p:spPr>
          <a:xfrm>
            <a:off x="9662615" y="4299045"/>
            <a:ext cx="398060" cy="371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AD4C7CD-9FCD-3727-B3E2-8F5C0DC7B2A3}"/>
              </a:ext>
            </a:extLst>
          </p:cNvPr>
          <p:cNvCxnSpPr>
            <a:cxnSpLocks/>
          </p:cNvCxnSpPr>
          <p:nvPr/>
        </p:nvCxnSpPr>
        <p:spPr>
          <a:xfrm>
            <a:off x="9468135" y="4578824"/>
            <a:ext cx="75142" cy="283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Speech Bubble: Oval 97">
            <a:extLst>
              <a:ext uri="{FF2B5EF4-FFF2-40B4-BE49-F238E27FC236}">
                <a16:creationId xmlns:a16="http://schemas.microsoft.com/office/drawing/2014/main" id="{64D7E4AC-95C1-903A-6982-0D945609FEA6}"/>
              </a:ext>
            </a:extLst>
          </p:cNvPr>
          <p:cNvSpPr/>
          <p:nvPr/>
        </p:nvSpPr>
        <p:spPr>
          <a:xfrm>
            <a:off x="10313580" y="5025431"/>
            <a:ext cx="1194655" cy="612648"/>
          </a:xfrm>
          <a:prstGeom prst="wedgeEllipseCallout">
            <a:avLst>
              <a:gd name="adj1" fmla="val -85764"/>
              <a:gd name="adj2" fmla="val -815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קו ירידה</a:t>
            </a:r>
          </a:p>
        </p:txBody>
      </p:sp>
      <p:sp>
        <p:nvSpPr>
          <p:cNvPr id="99" name="Speech Bubble: Oval 98">
            <a:extLst>
              <a:ext uri="{FF2B5EF4-FFF2-40B4-BE49-F238E27FC236}">
                <a16:creationId xmlns:a16="http://schemas.microsoft.com/office/drawing/2014/main" id="{74C88060-7D1E-C0C0-5795-02A1CB88D4EB}"/>
              </a:ext>
            </a:extLst>
          </p:cNvPr>
          <p:cNvSpPr/>
          <p:nvPr/>
        </p:nvSpPr>
        <p:spPr>
          <a:xfrm>
            <a:off x="1190089" y="4293256"/>
            <a:ext cx="1194655" cy="612648"/>
          </a:xfrm>
          <a:prstGeom prst="wedgeEllipseCallout">
            <a:avLst>
              <a:gd name="adj1" fmla="val -69744"/>
              <a:gd name="adj2" fmla="val -2117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קו עליה</a:t>
            </a:r>
          </a:p>
        </p:txBody>
      </p:sp>
      <p:sp>
        <p:nvSpPr>
          <p:cNvPr id="100" name="Speech Bubble: Oval 99">
            <a:extLst>
              <a:ext uri="{FF2B5EF4-FFF2-40B4-BE49-F238E27FC236}">
                <a16:creationId xmlns:a16="http://schemas.microsoft.com/office/drawing/2014/main" id="{AA3D2176-31E5-A6B4-0829-F58E97141D34}"/>
              </a:ext>
            </a:extLst>
          </p:cNvPr>
          <p:cNvSpPr/>
          <p:nvPr/>
        </p:nvSpPr>
        <p:spPr>
          <a:xfrm>
            <a:off x="38774" y="1060688"/>
            <a:ext cx="1194655" cy="612648"/>
          </a:xfrm>
          <a:prstGeom prst="wedgeEllipseCallout">
            <a:avLst>
              <a:gd name="adj1" fmla="val -3884"/>
              <a:gd name="adj2" fmla="val -14229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כניסה מהים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96976B3-571D-4C7A-0B15-BFDDAF5270D3}"/>
              </a:ext>
            </a:extLst>
          </p:cNvPr>
          <p:cNvCxnSpPr>
            <a:cxnSpLocks/>
          </p:cNvCxnSpPr>
          <p:nvPr/>
        </p:nvCxnSpPr>
        <p:spPr>
          <a:xfrm flipV="1">
            <a:off x="9021382" y="1519254"/>
            <a:ext cx="80088" cy="18592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peech Bubble: Oval 102">
            <a:extLst>
              <a:ext uri="{FF2B5EF4-FFF2-40B4-BE49-F238E27FC236}">
                <a16:creationId xmlns:a16="http://schemas.microsoft.com/office/drawing/2014/main" id="{D321AEE2-B4FF-E141-43D7-DB32F03F9171}"/>
              </a:ext>
            </a:extLst>
          </p:cNvPr>
          <p:cNvSpPr/>
          <p:nvPr/>
        </p:nvSpPr>
        <p:spPr>
          <a:xfrm>
            <a:off x="9439532" y="748520"/>
            <a:ext cx="1194655" cy="612648"/>
          </a:xfrm>
          <a:prstGeom prst="wedgeEllipseCallout">
            <a:avLst>
              <a:gd name="adj1" fmla="val -80425"/>
              <a:gd name="adj2" fmla="val 8679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יציאה לריצה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2B3101F-0785-5C55-66A9-E1BCF750A839}"/>
              </a:ext>
            </a:extLst>
          </p:cNvPr>
          <p:cNvCxnSpPr/>
          <p:nvPr/>
        </p:nvCxnSpPr>
        <p:spPr>
          <a:xfrm>
            <a:off x="308402" y="503418"/>
            <a:ext cx="3284439" cy="55727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0379EF7-73C4-7057-DEFF-FCD9F42117D5}"/>
              </a:ext>
            </a:extLst>
          </p:cNvPr>
          <p:cNvCxnSpPr>
            <a:cxnSpLocks/>
          </p:cNvCxnSpPr>
          <p:nvPr/>
        </p:nvCxnSpPr>
        <p:spPr>
          <a:xfrm flipH="1">
            <a:off x="3189968" y="1098724"/>
            <a:ext cx="402873" cy="880865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8EC2535-AD77-4A4A-25F6-D5ED04968983}"/>
              </a:ext>
            </a:extLst>
          </p:cNvPr>
          <p:cNvCxnSpPr>
            <a:cxnSpLocks/>
          </p:cNvCxnSpPr>
          <p:nvPr/>
        </p:nvCxnSpPr>
        <p:spPr>
          <a:xfrm flipH="1" flipV="1">
            <a:off x="1256297" y="1559994"/>
            <a:ext cx="1992309" cy="419595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7EB068B-C629-97C3-EAB2-78219E04CACF}"/>
              </a:ext>
            </a:extLst>
          </p:cNvPr>
          <p:cNvCxnSpPr>
            <a:cxnSpLocks/>
          </p:cNvCxnSpPr>
          <p:nvPr/>
        </p:nvCxnSpPr>
        <p:spPr>
          <a:xfrm flipH="1">
            <a:off x="485717" y="1559994"/>
            <a:ext cx="731239" cy="1505416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6D45685-35E5-BAC4-1937-42DB3E9F1286}"/>
              </a:ext>
            </a:extLst>
          </p:cNvPr>
          <p:cNvCxnSpPr>
            <a:cxnSpLocks/>
          </p:cNvCxnSpPr>
          <p:nvPr/>
        </p:nvCxnSpPr>
        <p:spPr>
          <a:xfrm>
            <a:off x="485717" y="3103446"/>
            <a:ext cx="469626" cy="83118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B7D40E0C-B01B-3A8A-CD65-94568AE9F0B5}"/>
              </a:ext>
            </a:extLst>
          </p:cNvPr>
          <p:cNvCxnSpPr>
            <a:cxnSpLocks/>
          </p:cNvCxnSpPr>
          <p:nvPr/>
        </p:nvCxnSpPr>
        <p:spPr>
          <a:xfrm>
            <a:off x="3612022" y="1080060"/>
            <a:ext cx="4747839" cy="708827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58883CB-0365-F62F-2AA6-577230DE3C56}"/>
              </a:ext>
            </a:extLst>
          </p:cNvPr>
          <p:cNvCxnSpPr>
            <a:cxnSpLocks/>
          </p:cNvCxnSpPr>
          <p:nvPr/>
        </p:nvCxnSpPr>
        <p:spPr>
          <a:xfrm flipH="1">
            <a:off x="7956988" y="1826923"/>
            <a:ext cx="402873" cy="880865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9BDAB63-6753-619B-D513-328D0A69B79E}"/>
              </a:ext>
            </a:extLst>
          </p:cNvPr>
          <p:cNvCxnSpPr>
            <a:cxnSpLocks/>
            <a:endCxn id="62" idx="1"/>
          </p:cNvCxnSpPr>
          <p:nvPr/>
        </p:nvCxnSpPr>
        <p:spPr>
          <a:xfrm flipH="1" flipV="1">
            <a:off x="6279883" y="2486251"/>
            <a:ext cx="1735743" cy="221537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C011CBD-DEE5-FD4C-95DC-0294D97CA7CE}"/>
              </a:ext>
            </a:extLst>
          </p:cNvPr>
          <p:cNvCxnSpPr>
            <a:cxnSpLocks/>
          </p:cNvCxnSpPr>
          <p:nvPr/>
        </p:nvCxnSpPr>
        <p:spPr>
          <a:xfrm flipH="1">
            <a:off x="5706879" y="2497319"/>
            <a:ext cx="586744" cy="1370977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85AC4F9-B3A2-7A25-5D1C-D61B507F58CB}"/>
              </a:ext>
            </a:extLst>
          </p:cNvPr>
          <p:cNvCxnSpPr>
            <a:cxnSpLocks/>
          </p:cNvCxnSpPr>
          <p:nvPr/>
        </p:nvCxnSpPr>
        <p:spPr>
          <a:xfrm flipH="1" flipV="1">
            <a:off x="720530" y="2894183"/>
            <a:ext cx="5047433" cy="934956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FAF95E-65C0-FED5-EF4F-C4D957174A31}"/>
              </a:ext>
            </a:extLst>
          </p:cNvPr>
          <p:cNvCxnSpPr>
            <a:cxnSpLocks/>
          </p:cNvCxnSpPr>
          <p:nvPr/>
        </p:nvCxnSpPr>
        <p:spPr>
          <a:xfrm>
            <a:off x="6657744" y="1546298"/>
            <a:ext cx="1190197" cy="21768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20E0BBF-2643-ABD8-E11F-9984A52E090F}"/>
              </a:ext>
            </a:extLst>
          </p:cNvPr>
          <p:cNvCxnSpPr>
            <a:cxnSpLocks/>
          </p:cNvCxnSpPr>
          <p:nvPr/>
        </p:nvCxnSpPr>
        <p:spPr>
          <a:xfrm>
            <a:off x="1568248" y="765541"/>
            <a:ext cx="1923889" cy="33000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6EA3240-F07E-EE61-48E8-7B35E3B32329}"/>
              </a:ext>
            </a:extLst>
          </p:cNvPr>
          <p:cNvCxnSpPr>
            <a:cxnSpLocks/>
          </p:cNvCxnSpPr>
          <p:nvPr/>
        </p:nvCxnSpPr>
        <p:spPr>
          <a:xfrm flipV="1">
            <a:off x="308402" y="297712"/>
            <a:ext cx="834261" cy="156683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9BBBD66-F839-C803-0A88-94B5380B7EE5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3872341" y="748520"/>
            <a:ext cx="2681579" cy="71544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4BFAF0-5DC1-2CE6-47CB-00B43A489980}"/>
              </a:ext>
            </a:extLst>
          </p:cNvPr>
          <p:cNvCxnSpPr>
            <a:cxnSpLocks/>
          </p:cNvCxnSpPr>
          <p:nvPr/>
        </p:nvCxnSpPr>
        <p:spPr>
          <a:xfrm flipH="1" flipV="1">
            <a:off x="2496094" y="3287330"/>
            <a:ext cx="7220671" cy="1132519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FF92F23-C0AE-107A-5871-382304A9BB09}"/>
              </a:ext>
            </a:extLst>
          </p:cNvPr>
          <p:cNvCxnSpPr>
            <a:cxnSpLocks/>
          </p:cNvCxnSpPr>
          <p:nvPr/>
        </p:nvCxnSpPr>
        <p:spPr>
          <a:xfrm flipV="1">
            <a:off x="2566958" y="1911961"/>
            <a:ext cx="633113" cy="1296686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C242434-11B4-DF2F-848A-E09378637C49}"/>
              </a:ext>
            </a:extLst>
          </p:cNvPr>
          <p:cNvCxnSpPr>
            <a:cxnSpLocks/>
          </p:cNvCxnSpPr>
          <p:nvPr/>
        </p:nvCxnSpPr>
        <p:spPr>
          <a:xfrm flipH="1" flipV="1">
            <a:off x="1233429" y="1520515"/>
            <a:ext cx="1956539" cy="430558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5CA04DB-FDBC-9B90-1F9E-0C2DD6333D50}"/>
              </a:ext>
            </a:extLst>
          </p:cNvPr>
          <p:cNvCxnSpPr>
            <a:cxnSpLocks/>
          </p:cNvCxnSpPr>
          <p:nvPr/>
        </p:nvCxnSpPr>
        <p:spPr>
          <a:xfrm flipV="1">
            <a:off x="1234226" y="594666"/>
            <a:ext cx="393989" cy="843563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8F86513-DCE1-EF3F-C59C-A6F2F74E7A13}"/>
              </a:ext>
            </a:extLst>
          </p:cNvPr>
          <p:cNvCxnSpPr>
            <a:cxnSpLocks/>
          </p:cNvCxnSpPr>
          <p:nvPr/>
        </p:nvCxnSpPr>
        <p:spPr>
          <a:xfrm>
            <a:off x="1670747" y="660491"/>
            <a:ext cx="6803739" cy="1086318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3204C01-689A-6485-252E-4E299790E738}"/>
              </a:ext>
            </a:extLst>
          </p:cNvPr>
          <p:cNvCxnSpPr>
            <a:cxnSpLocks/>
          </p:cNvCxnSpPr>
          <p:nvPr/>
        </p:nvCxnSpPr>
        <p:spPr>
          <a:xfrm flipV="1">
            <a:off x="8517018" y="1586604"/>
            <a:ext cx="559040" cy="132481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98FE8BF-1589-6018-ED25-518B0F169C13}"/>
              </a:ext>
            </a:extLst>
          </p:cNvPr>
          <p:cNvCxnSpPr>
            <a:cxnSpLocks/>
          </p:cNvCxnSpPr>
          <p:nvPr/>
        </p:nvCxnSpPr>
        <p:spPr>
          <a:xfrm flipV="1">
            <a:off x="7490280" y="2848576"/>
            <a:ext cx="456950" cy="1204489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2EACE4B-79AC-A9AF-E482-A9814C525D44}"/>
              </a:ext>
            </a:extLst>
          </p:cNvPr>
          <p:cNvCxnSpPr>
            <a:cxnSpLocks/>
          </p:cNvCxnSpPr>
          <p:nvPr/>
        </p:nvCxnSpPr>
        <p:spPr>
          <a:xfrm flipH="1" flipV="1">
            <a:off x="6220762" y="2575314"/>
            <a:ext cx="1668257" cy="191055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DF3F4F-7474-53DF-1F3C-8809EFED70EF}"/>
              </a:ext>
            </a:extLst>
          </p:cNvPr>
          <p:cNvCxnSpPr>
            <a:cxnSpLocks/>
          </p:cNvCxnSpPr>
          <p:nvPr/>
        </p:nvCxnSpPr>
        <p:spPr>
          <a:xfrm flipV="1">
            <a:off x="6239521" y="1463962"/>
            <a:ext cx="314399" cy="1130793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4E71DE-26CC-218A-DCE5-1958CA6C3F51}"/>
              </a:ext>
            </a:extLst>
          </p:cNvPr>
          <p:cNvGrpSpPr/>
          <p:nvPr/>
        </p:nvGrpSpPr>
        <p:grpSpPr>
          <a:xfrm>
            <a:off x="6226418" y="4387755"/>
            <a:ext cx="1583593" cy="889325"/>
            <a:chOff x="6226418" y="4387755"/>
            <a:chExt cx="1583593" cy="8893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FC126D-7D21-1336-3FE6-F78F10FF3329}"/>
                </a:ext>
              </a:extLst>
            </p:cNvPr>
            <p:cNvSpPr/>
            <p:nvPr/>
          </p:nvSpPr>
          <p:spPr>
            <a:xfrm>
              <a:off x="6226418" y="4387755"/>
              <a:ext cx="1583593" cy="88932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he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he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250D340-6C43-A65D-AAF3-72743DAE526E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66" y="4692030"/>
              <a:ext cx="99083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7183076-8943-11E1-7ACF-14C77B09139D}"/>
                </a:ext>
              </a:extLst>
            </p:cNvPr>
            <p:cNvCxnSpPr>
              <a:cxnSpLocks/>
            </p:cNvCxnSpPr>
            <p:nvPr/>
          </p:nvCxnSpPr>
          <p:spPr>
            <a:xfrm>
              <a:off x="6468008" y="4985138"/>
              <a:ext cx="95312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9BD0D6-CB5E-A108-3B88-32458FF2A65D}"/>
              </a:ext>
            </a:extLst>
          </p:cNvPr>
          <p:cNvSpPr txBox="1"/>
          <p:nvPr/>
        </p:nvSpPr>
        <p:spPr>
          <a:xfrm>
            <a:off x="6149662" y="44776"/>
            <a:ext cx="59036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קבוצות גיל </a:t>
            </a:r>
            <a:r>
              <a:rPr kumimoji="0" lang="he-I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ואקוותלון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377A0DB-EA67-F2CF-4D5C-53A8A37998A6}"/>
              </a:ext>
            </a:extLst>
          </p:cNvPr>
          <p:cNvSpPr/>
          <p:nvPr/>
        </p:nvSpPr>
        <p:spPr>
          <a:xfrm>
            <a:off x="8795462" y="2010748"/>
            <a:ext cx="2368731" cy="17159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1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סופר ספרינט, אולימפי, ספרינט </a:t>
            </a:r>
            <a:r>
              <a:rPr lang="he-IL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0+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2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ספרינט קבוצות גיל</a:t>
            </a:r>
          </a:p>
        </p:txBody>
      </p: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B4CD577D-D220-1F31-2FD7-FA29307992F8}"/>
              </a:ext>
            </a:extLst>
          </p:cNvPr>
          <p:cNvSpPr/>
          <p:nvPr/>
        </p:nvSpPr>
        <p:spPr>
          <a:xfrm>
            <a:off x="10370550" y="4364622"/>
            <a:ext cx="1194655" cy="612648"/>
          </a:xfrm>
          <a:prstGeom prst="wedgeEllipseCallout">
            <a:avLst>
              <a:gd name="adj1" fmla="val -124924"/>
              <a:gd name="adj2" fmla="val -798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צק אין</a:t>
            </a:r>
          </a:p>
        </p:txBody>
      </p:sp>
    </p:spTree>
    <p:extLst>
      <p:ext uri="{BB962C8B-B14F-4D97-AF65-F5344CB8AC3E}">
        <p14:creationId xmlns:p14="http://schemas.microsoft.com/office/powerpoint/2010/main" val="32369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078E4-F92D-000B-2E32-3210273E299D}"/>
              </a:ext>
            </a:extLst>
          </p:cNvPr>
          <p:cNvCxnSpPr/>
          <p:nvPr/>
        </p:nvCxnSpPr>
        <p:spPr>
          <a:xfrm>
            <a:off x="220211" y="3222294"/>
            <a:ext cx="5257800" cy="95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57C776-7F56-DABE-5D4E-D666FAE83008}"/>
              </a:ext>
            </a:extLst>
          </p:cNvPr>
          <p:cNvCxnSpPr>
            <a:cxnSpLocks/>
          </p:cNvCxnSpPr>
          <p:nvPr/>
        </p:nvCxnSpPr>
        <p:spPr>
          <a:xfrm>
            <a:off x="5827594" y="4230806"/>
            <a:ext cx="143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0044C-B3DB-CFD3-1913-8C6E0F1BDBEE}"/>
              </a:ext>
            </a:extLst>
          </p:cNvPr>
          <p:cNvCxnSpPr>
            <a:cxnSpLocks/>
          </p:cNvCxnSpPr>
          <p:nvPr/>
        </p:nvCxnSpPr>
        <p:spPr>
          <a:xfrm flipH="1">
            <a:off x="5711588" y="4230806"/>
            <a:ext cx="259308" cy="8802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A12560-0FFA-7625-3C66-E3DB22AD3467}"/>
              </a:ext>
            </a:extLst>
          </p:cNvPr>
          <p:cNvCxnSpPr>
            <a:cxnSpLocks/>
          </p:cNvCxnSpPr>
          <p:nvPr/>
        </p:nvCxnSpPr>
        <p:spPr>
          <a:xfrm>
            <a:off x="955343" y="133350"/>
            <a:ext cx="10925033" cy="1715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901A32-3BFA-3BD7-D29D-DA84ECD2B2DF}"/>
              </a:ext>
            </a:extLst>
          </p:cNvPr>
          <p:cNvCxnSpPr>
            <a:cxnSpLocks/>
          </p:cNvCxnSpPr>
          <p:nvPr/>
        </p:nvCxnSpPr>
        <p:spPr>
          <a:xfrm flipH="1" flipV="1">
            <a:off x="8222776" y="4387755"/>
            <a:ext cx="1050878" cy="150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8FEB13-6828-034D-B664-A89FB74CA9CC}"/>
              </a:ext>
            </a:extLst>
          </p:cNvPr>
          <p:cNvCxnSpPr>
            <a:cxnSpLocks/>
          </p:cNvCxnSpPr>
          <p:nvPr/>
        </p:nvCxnSpPr>
        <p:spPr>
          <a:xfrm flipV="1">
            <a:off x="8168185" y="4387755"/>
            <a:ext cx="54591" cy="6209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6B017F-A00D-FF6A-8EAD-C07643FC26A6}"/>
              </a:ext>
            </a:extLst>
          </p:cNvPr>
          <p:cNvCxnSpPr>
            <a:cxnSpLocks/>
          </p:cNvCxnSpPr>
          <p:nvPr/>
        </p:nvCxnSpPr>
        <p:spPr>
          <a:xfrm>
            <a:off x="7629099" y="4046561"/>
            <a:ext cx="2033516" cy="252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4D4002-DFA7-5C75-218D-FEBFC8FCAC35}"/>
              </a:ext>
            </a:extLst>
          </p:cNvPr>
          <p:cNvCxnSpPr/>
          <p:nvPr/>
        </p:nvCxnSpPr>
        <p:spPr>
          <a:xfrm>
            <a:off x="9526137" y="4858603"/>
            <a:ext cx="37531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E64246-63C0-53B0-136D-07FE57A8C663}"/>
              </a:ext>
            </a:extLst>
          </p:cNvPr>
          <p:cNvCxnSpPr>
            <a:cxnSpLocks/>
          </p:cNvCxnSpPr>
          <p:nvPr/>
        </p:nvCxnSpPr>
        <p:spPr>
          <a:xfrm flipV="1">
            <a:off x="955343" y="3152633"/>
            <a:ext cx="68239" cy="17742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73F6A6-9E7D-25E9-AF2D-7EF7748B2E80}"/>
              </a:ext>
            </a:extLst>
          </p:cNvPr>
          <p:cNvCxnSpPr>
            <a:cxnSpLocks/>
          </p:cNvCxnSpPr>
          <p:nvPr/>
        </p:nvCxnSpPr>
        <p:spPr>
          <a:xfrm>
            <a:off x="6657744" y="1546298"/>
            <a:ext cx="1190197" cy="21768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C911CE-AA66-1D19-16C7-6BA91B3A0BF2}"/>
              </a:ext>
            </a:extLst>
          </p:cNvPr>
          <p:cNvCxnSpPr>
            <a:cxnSpLocks/>
          </p:cNvCxnSpPr>
          <p:nvPr/>
        </p:nvCxnSpPr>
        <p:spPr>
          <a:xfrm flipH="1">
            <a:off x="5827594" y="3985146"/>
            <a:ext cx="13648" cy="24565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BACC2E0-6A72-AFED-4ED4-ACCEFC747A1E}"/>
              </a:ext>
            </a:extLst>
          </p:cNvPr>
          <p:cNvSpPr/>
          <p:nvPr/>
        </p:nvSpPr>
        <p:spPr>
          <a:xfrm>
            <a:off x="783771" y="862149"/>
            <a:ext cx="2708366" cy="2133600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366" h="2133600">
                <a:moveTo>
                  <a:pt x="809898" y="0"/>
                </a:moveTo>
                <a:lnTo>
                  <a:pt x="0" y="1715588"/>
                </a:lnTo>
                <a:lnTo>
                  <a:pt x="1828800" y="2133600"/>
                </a:lnTo>
                <a:lnTo>
                  <a:pt x="2708366" y="330925"/>
                </a:lnTo>
                <a:lnTo>
                  <a:pt x="809898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DC516DF-9032-30FF-6E47-D92337BB6334}"/>
              </a:ext>
            </a:extLst>
          </p:cNvPr>
          <p:cNvSpPr/>
          <p:nvPr/>
        </p:nvSpPr>
        <p:spPr>
          <a:xfrm>
            <a:off x="5879546" y="1678122"/>
            <a:ext cx="2368732" cy="2151017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539933 w 2438401"/>
              <a:gd name="connsiteY0" fmla="*/ 0 h 2133600"/>
              <a:gd name="connsiteX1" fmla="*/ 0 w 2438401"/>
              <a:gd name="connsiteY1" fmla="*/ 2098765 h 2133600"/>
              <a:gd name="connsiteX2" fmla="*/ 1558835 w 2438401"/>
              <a:gd name="connsiteY2" fmla="*/ 2133600 h 2133600"/>
              <a:gd name="connsiteX3" fmla="*/ 2438401 w 2438401"/>
              <a:gd name="connsiteY3" fmla="*/ 330925 h 2133600"/>
              <a:gd name="connsiteX4" fmla="*/ 539933 w 2438401"/>
              <a:gd name="connsiteY4" fmla="*/ 0 h 2133600"/>
              <a:gd name="connsiteX0" fmla="*/ 801190 w 2438401"/>
              <a:gd name="connsiteY0" fmla="*/ 0 h 1994263"/>
              <a:gd name="connsiteX1" fmla="*/ 0 w 2438401"/>
              <a:gd name="connsiteY1" fmla="*/ 1959428 h 1994263"/>
              <a:gd name="connsiteX2" fmla="*/ 1558835 w 2438401"/>
              <a:gd name="connsiteY2" fmla="*/ 1994263 h 1994263"/>
              <a:gd name="connsiteX3" fmla="*/ 2438401 w 2438401"/>
              <a:gd name="connsiteY3" fmla="*/ 191588 h 1994263"/>
              <a:gd name="connsiteX4" fmla="*/ 801190 w 2438401"/>
              <a:gd name="connsiteY4" fmla="*/ 0 h 1994263"/>
              <a:gd name="connsiteX0" fmla="*/ 801190 w 2438401"/>
              <a:gd name="connsiteY0" fmla="*/ 0 h 2151017"/>
              <a:gd name="connsiteX1" fmla="*/ 0 w 2438401"/>
              <a:gd name="connsiteY1" fmla="*/ 1959428 h 2151017"/>
              <a:gd name="connsiteX2" fmla="*/ 1637212 w 2438401"/>
              <a:gd name="connsiteY2" fmla="*/ 2151017 h 2151017"/>
              <a:gd name="connsiteX3" fmla="*/ 2438401 w 2438401"/>
              <a:gd name="connsiteY3" fmla="*/ 191588 h 2151017"/>
              <a:gd name="connsiteX4" fmla="*/ 801190 w 2438401"/>
              <a:gd name="connsiteY4" fmla="*/ 0 h 2151017"/>
              <a:gd name="connsiteX0" fmla="*/ 801190 w 2368732"/>
              <a:gd name="connsiteY0" fmla="*/ 0 h 2151017"/>
              <a:gd name="connsiteX1" fmla="*/ 0 w 2368732"/>
              <a:gd name="connsiteY1" fmla="*/ 1959428 h 2151017"/>
              <a:gd name="connsiteX2" fmla="*/ 1637212 w 2368732"/>
              <a:gd name="connsiteY2" fmla="*/ 2151017 h 2151017"/>
              <a:gd name="connsiteX3" fmla="*/ 2368732 w 2368732"/>
              <a:gd name="connsiteY3" fmla="*/ 191588 h 2151017"/>
              <a:gd name="connsiteX4" fmla="*/ 801190 w 2368732"/>
              <a:gd name="connsiteY4" fmla="*/ 0 h 215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8732" h="2151017">
                <a:moveTo>
                  <a:pt x="801190" y="0"/>
                </a:moveTo>
                <a:lnTo>
                  <a:pt x="0" y="1959428"/>
                </a:lnTo>
                <a:lnTo>
                  <a:pt x="1637212" y="2151017"/>
                </a:lnTo>
                <a:lnTo>
                  <a:pt x="2368732" y="191588"/>
                </a:lnTo>
                <a:lnTo>
                  <a:pt x="801190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DDDA2C-3E79-E776-B656-DE9E91CE52CE}"/>
              </a:ext>
            </a:extLst>
          </p:cNvPr>
          <p:cNvSpPr/>
          <p:nvPr/>
        </p:nvSpPr>
        <p:spPr>
          <a:xfrm>
            <a:off x="991515" y="182724"/>
            <a:ext cx="3050565" cy="641389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0 w 6055341"/>
              <a:gd name="connsiteY0" fmla="*/ 0 h 2717021"/>
              <a:gd name="connsiteX1" fmla="*/ 3346975 w 6055341"/>
              <a:gd name="connsiteY1" fmla="*/ 2299009 h 2717021"/>
              <a:gd name="connsiteX2" fmla="*/ 5175775 w 6055341"/>
              <a:gd name="connsiteY2" fmla="*/ 2717021 h 2717021"/>
              <a:gd name="connsiteX3" fmla="*/ 6055341 w 6055341"/>
              <a:gd name="connsiteY3" fmla="*/ 914346 h 2717021"/>
              <a:gd name="connsiteX4" fmla="*/ 0 w 6055341"/>
              <a:gd name="connsiteY4" fmla="*/ 0 h 2717021"/>
              <a:gd name="connsiteX0" fmla="*/ 13305 w 6068646"/>
              <a:gd name="connsiteY0" fmla="*/ 0 h 2717021"/>
              <a:gd name="connsiteX1" fmla="*/ 0 w 6068646"/>
              <a:gd name="connsiteY1" fmla="*/ 189718 h 2717021"/>
              <a:gd name="connsiteX2" fmla="*/ 5189080 w 6068646"/>
              <a:gd name="connsiteY2" fmla="*/ 2717021 h 2717021"/>
              <a:gd name="connsiteX3" fmla="*/ 6068646 w 6068646"/>
              <a:gd name="connsiteY3" fmla="*/ 914346 h 2717021"/>
              <a:gd name="connsiteX4" fmla="*/ 13305 w 6068646"/>
              <a:gd name="connsiteY4" fmla="*/ 0 h 2717021"/>
              <a:gd name="connsiteX0" fmla="*/ 13305 w 6068646"/>
              <a:gd name="connsiteY0" fmla="*/ 0 h 914346"/>
              <a:gd name="connsiteX1" fmla="*/ 0 w 6068646"/>
              <a:gd name="connsiteY1" fmla="*/ 189718 h 914346"/>
              <a:gd name="connsiteX2" fmla="*/ 2900275 w 6068646"/>
              <a:gd name="connsiteY2" fmla="*/ 641389 h 914346"/>
              <a:gd name="connsiteX3" fmla="*/ 6068646 w 6068646"/>
              <a:gd name="connsiteY3" fmla="*/ 914346 h 914346"/>
              <a:gd name="connsiteX4" fmla="*/ 13305 w 6068646"/>
              <a:gd name="connsiteY4" fmla="*/ 0 h 914346"/>
              <a:gd name="connsiteX0" fmla="*/ 13305 w 2983247"/>
              <a:gd name="connsiteY0" fmla="*/ 0 h 641389"/>
              <a:gd name="connsiteX1" fmla="*/ 0 w 2983247"/>
              <a:gd name="connsiteY1" fmla="*/ 189718 h 641389"/>
              <a:gd name="connsiteX2" fmla="*/ 2900275 w 2983247"/>
              <a:gd name="connsiteY2" fmla="*/ 641389 h 641389"/>
              <a:gd name="connsiteX3" fmla="*/ 2983247 w 2983247"/>
              <a:gd name="connsiteY3" fmla="*/ 465561 h 641389"/>
              <a:gd name="connsiteX4" fmla="*/ 13305 w 2983247"/>
              <a:gd name="connsiteY4" fmla="*/ 0 h 641389"/>
              <a:gd name="connsiteX0" fmla="*/ 80623 w 3050565"/>
              <a:gd name="connsiteY0" fmla="*/ 0 h 641389"/>
              <a:gd name="connsiteX1" fmla="*/ 0 w 3050565"/>
              <a:gd name="connsiteY1" fmla="*/ 206547 h 641389"/>
              <a:gd name="connsiteX2" fmla="*/ 2967593 w 3050565"/>
              <a:gd name="connsiteY2" fmla="*/ 641389 h 641389"/>
              <a:gd name="connsiteX3" fmla="*/ 3050565 w 3050565"/>
              <a:gd name="connsiteY3" fmla="*/ 465561 h 641389"/>
              <a:gd name="connsiteX4" fmla="*/ 80623 w 3050565"/>
              <a:gd name="connsiteY4" fmla="*/ 0 h 64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565" h="641389">
                <a:moveTo>
                  <a:pt x="80623" y="0"/>
                </a:moveTo>
                <a:lnTo>
                  <a:pt x="0" y="206547"/>
                </a:lnTo>
                <a:lnTo>
                  <a:pt x="2967593" y="641389"/>
                </a:lnTo>
                <a:lnTo>
                  <a:pt x="3050565" y="465561"/>
                </a:lnTo>
                <a:lnTo>
                  <a:pt x="80623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C97068-BEDF-40A9-8956-893736AF5AD0}"/>
              </a:ext>
            </a:extLst>
          </p:cNvPr>
          <p:cNvCxnSpPr>
            <a:cxnSpLocks/>
          </p:cNvCxnSpPr>
          <p:nvPr/>
        </p:nvCxnSpPr>
        <p:spPr>
          <a:xfrm flipH="1">
            <a:off x="622690" y="129027"/>
            <a:ext cx="332653" cy="3253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EEC655D-24AD-A052-1334-A3C3D5BAF162}"/>
              </a:ext>
            </a:extLst>
          </p:cNvPr>
          <p:cNvSpPr/>
          <p:nvPr/>
        </p:nvSpPr>
        <p:spPr>
          <a:xfrm>
            <a:off x="6553920" y="1140514"/>
            <a:ext cx="1846758" cy="542499"/>
          </a:xfrm>
          <a:custGeom>
            <a:avLst/>
            <a:gdLst>
              <a:gd name="connsiteX0" fmla="*/ 809898 w 2708366"/>
              <a:gd name="connsiteY0" fmla="*/ 0 h 2133600"/>
              <a:gd name="connsiteX1" fmla="*/ 0 w 2708366"/>
              <a:gd name="connsiteY1" fmla="*/ 1715588 h 2133600"/>
              <a:gd name="connsiteX2" fmla="*/ 1828800 w 2708366"/>
              <a:gd name="connsiteY2" fmla="*/ 2133600 h 2133600"/>
              <a:gd name="connsiteX3" fmla="*/ 2708366 w 2708366"/>
              <a:gd name="connsiteY3" fmla="*/ 330925 h 2133600"/>
              <a:gd name="connsiteX4" fmla="*/ 809898 w 2708366"/>
              <a:gd name="connsiteY4" fmla="*/ 0 h 2133600"/>
              <a:gd name="connsiteX0" fmla="*/ 539933 w 2438401"/>
              <a:gd name="connsiteY0" fmla="*/ 0 h 2133600"/>
              <a:gd name="connsiteX1" fmla="*/ 0 w 2438401"/>
              <a:gd name="connsiteY1" fmla="*/ 2098765 h 2133600"/>
              <a:gd name="connsiteX2" fmla="*/ 1558835 w 2438401"/>
              <a:gd name="connsiteY2" fmla="*/ 2133600 h 2133600"/>
              <a:gd name="connsiteX3" fmla="*/ 2438401 w 2438401"/>
              <a:gd name="connsiteY3" fmla="*/ 330925 h 2133600"/>
              <a:gd name="connsiteX4" fmla="*/ 539933 w 2438401"/>
              <a:gd name="connsiteY4" fmla="*/ 0 h 2133600"/>
              <a:gd name="connsiteX0" fmla="*/ 801190 w 2438401"/>
              <a:gd name="connsiteY0" fmla="*/ 0 h 1994263"/>
              <a:gd name="connsiteX1" fmla="*/ 0 w 2438401"/>
              <a:gd name="connsiteY1" fmla="*/ 1959428 h 1994263"/>
              <a:gd name="connsiteX2" fmla="*/ 1558835 w 2438401"/>
              <a:gd name="connsiteY2" fmla="*/ 1994263 h 1994263"/>
              <a:gd name="connsiteX3" fmla="*/ 2438401 w 2438401"/>
              <a:gd name="connsiteY3" fmla="*/ 191588 h 1994263"/>
              <a:gd name="connsiteX4" fmla="*/ 801190 w 2438401"/>
              <a:gd name="connsiteY4" fmla="*/ 0 h 1994263"/>
              <a:gd name="connsiteX0" fmla="*/ 801190 w 2438401"/>
              <a:gd name="connsiteY0" fmla="*/ 0 h 2151017"/>
              <a:gd name="connsiteX1" fmla="*/ 0 w 2438401"/>
              <a:gd name="connsiteY1" fmla="*/ 1959428 h 2151017"/>
              <a:gd name="connsiteX2" fmla="*/ 1637212 w 2438401"/>
              <a:gd name="connsiteY2" fmla="*/ 2151017 h 2151017"/>
              <a:gd name="connsiteX3" fmla="*/ 2438401 w 2438401"/>
              <a:gd name="connsiteY3" fmla="*/ 191588 h 2151017"/>
              <a:gd name="connsiteX4" fmla="*/ 801190 w 2438401"/>
              <a:gd name="connsiteY4" fmla="*/ 0 h 2151017"/>
              <a:gd name="connsiteX0" fmla="*/ 801190 w 2368732"/>
              <a:gd name="connsiteY0" fmla="*/ 0 h 2151017"/>
              <a:gd name="connsiteX1" fmla="*/ 0 w 2368732"/>
              <a:gd name="connsiteY1" fmla="*/ 1959428 h 2151017"/>
              <a:gd name="connsiteX2" fmla="*/ 1637212 w 2368732"/>
              <a:gd name="connsiteY2" fmla="*/ 2151017 h 2151017"/>
              <a:gd name="connsiteX3" fmla="*/ 2368732 w 2368732"/>
              <a:gd name="connsiteY3" fmla="*/ 191588 h 2151017"/>
              <a:gd name="connsiteX4" fmla="*/ 801190 w 2368732"/>
              <a:gd name="connsiteY4" fmla="*/ 0 h 2151017"/>
              <a:gd name="connsiteX0" fmla="*/ 745092 w 2368732"/>
              <a:gd name="connsiteY0" fmla="*/ 0 h 2639071"/>
              <a:gd name="connsiteX1" fmla="*/ 0 w 2368732"/>
              <a:gd name="connsiteY1" fmla="*/ 2447482 h 2639071"/>
              <a:gd name="connsiteX2" fmla="*/ 1637212 w 2368732"/>
              <a:gd name="connsiteY2" fmla="*/ 2639071 h 2639071"/>
              <a:gd name="connsiteX3" fmla="*/ 2368732 w 2368732"/>
              <a:gd name="connsiteY3" fmla="*/ 679642 h 2639071"/>
              <a:gd name="connsiteX4" fmla="*/ 745092 w 2368732"/>
              <a:gd name="connsiteY4" fmla="*/ 0 h 2639071"/>
              <a:gd name="connsiteX0" fmla="*/ 745092 w 2368732"/>
              <a:gd name="connsiteY0" fmla="*/ 0 h 2639071"/>
              <a:gd name="connsiteX1" fmla="*/ 0 w 2368732"/>
              <a:gd name="connsiteY1" fmla="*/ 2447482 h 2639071"/>
              <a:gd name="connsiteX2" fmla="*/ 1637212 w 2368732"/>
              <a:gd name="connsiteY2" fmla="*/ 2639071 h 2639071"/>
              <a:gd name="connsiteX3" fmla="*/ 2368732 w 2368732"/>
              <a:gd name="connsiteY3" fmla="*/ 141099 h 2639071"/>
              <a:gd name="connsiteX4" fmla="*/ 745092 w 2368732"/>
              <a:gd name="connsiteY4" fmla="*/ 0 h 2639071"/>
              <a:gd name="connsiteX0" fmla="*/ 745092 w 2368732"/>
              <a:gd name="connsiteY0" fmla="*/ 0 h 2447482"/>
              <a:gd name="connsiteX1" fmla="*/ 0 w 2368732"/>
              <a:gd name="connsiteY1" fmla="*/ 2447482 h 2447482"/>
              <a:gd name="connsiteX2" fmla="*/ 1850385 w 2368732"/>
              <a:gd name="connsiteY2" fmla="*/ 411974 h 2447482"/>
              <a:gd name="connsiteX3" fmla="*/ 2368732 w 2368732"/>
              <a:gd name="connsiteY3" fmla="*/ 141099 h 2447482"/>
              <a:gd name="connsiteX4" fmla="*/ 745092 w 2368732"/>
              <a:gd name="connsiteY4" fmla="*/ 0 h 2447482"/>
              <a:gd name="connsiteX0" fmla="*/ 122402 w 1746042"/>
              <a:gd name="connsiteY0" fmla="*/ 0 h 411974"/>
              <a:gd name="connsiteX1" fmla="*/ 0 w 1746042"/>
              <a:gd name="connsiteY1" fmla="*/ 220385 h 411974"/>
              <a:gd name="connsiteX2" fmla="*/ 1227695 w 1746042"/>
              <a:gd name="connsiteY2" fmla="*/ 411974 h 411974"/>
              <a:gd name="connsiteX3" fmla="*/ 1746042 w 1746042"/>
              <a:gd name="connsiteY3" fmla="*/ 141099 h 411974"/>
              <a:gd name="connsiteX4" fmla="*/ 122402 w 1746042"/>
              <a:gd name="connsiteY4" fmla="*/ 0 h 411974"/>
              <a:gd name="connsiteX0" fmla="*/ 133622 w 1746042"/>
              <a:gd name="connsiteY0" fmla="*/ 0 h 597097"/>
              <a:gd name="connsiteX1" fmla="*/ 0 w 1746042"/>
              <a:gd name="connsiteY1" fmla="*/ 405508 h 597097"/>
              <a:gd name="connsiteX2" fmla="*/ 1227695 w 1746042"/>
              <a:gd name="connsiteY2" fmla="*/ 597097 h 597097"/>
              <a:gd name="connsiteX3" fmla="*/ 1746042 w 1746042"/>
              <a:gd name="connsiteY3" fmla="*/ 326222 h 597097"/>
              <a:gd name="connsiteX4" fmla="*/ 133622 w 1746042"/>
              <a:gd name="connsiteY4" fmla="*/ 0 h 597097"/>
              <a:gd name="connsiteX0" fmla="*/ 133622 w 1746042"/>
              <a:gd name="connsiteY0" fmla="*/ 0 h 597097"/>
              <a:gd name="connsiteX1" fmla="*/ 0 w 1746042"/>
              <a:gd name="connsiteY1" fmla="*/ 405508 h 597097"/>
              <a:gd name="connsiteX2" fmla="*/ 1227695 w 1746042"/>
              <a:gd name="connsiteY2" fmla="*/ 597097 h 597097"/>
              <a:gd name="connsiteX3" fmla="*/ 1746042 w 1746042"/>
              <a:gd name="connsiteY3" fmla="*/ 242075 h 597097"/>
              <a:gd name="connsiteX4" fmla="*/ 133622 w 1746042"/>
              <a:gd name="connsiteY4" fmla="*/ 0 h 597097"/>
              <a:gd name="connsiteX0" fmla="*/ 133622 w 1746042"/>
              <a:gd name="connsiteY0" fmla="*/ 0 h 411973"/>
              <a:gd name="connsiteX1" fmla="*/ 0 w 1746042"/>
              <a:gd name="connsiteY1" fmla="*/ 405508 h 411973"/>
              <a:gd name="connsiteX2" fmla="*/ 1569894 w 1746042"/>
              <a:gd name="connsiteY2" fmla="*/ 411973 h 411973"/>
              <a:gd name="connsiteX3" fmla="*/ 1746042 w 1746042"/>
              <a:gd name="connsiteY3" fmla="*/ 242075 h 411973"/>
              <a:gd name="connsiteX4" fmla="*/ 133622 w 1746042"/>
              <a:gd name="connsiteY4" fmla="*/ 0 h 411973"/>
              <a:gd name="connsiteX0" fmla="*/ 167281 w 1746042"/>
              <a:gd name="connsiteY0" fmla="*/ 0 h 428803"/>
              <a:gd name="connsiteX1" fmla="*/ 0 w 1746042"/>
              <a:gd name="connsiteY1" fmla="*/ 422338 h 428803"/>
              <a:gd name="connsiteX2" fmla="*/ 1569894 w 1746042"/>
              <a:gd name="connsiteY2" fmla="*/ 428803 h 428803"/>
              <a:gd name="connsiteX3" fmla="*/ 1746042 w 1746042"/>
              <a:gd name="connsiteY3" fmla="*/ 258905 h 428803"/>
              <a:gd name="connsiteX4" fmla="*/ 167281 w 1746042"/>
              <a:gd name="connsiteY4" fmla="*/ 0 h 428803"/>
              <a:gd name="connsiteX0" fmla="*/ 161671 w 1740432"/>
              <a:gd name="connsiteY0" fmla="*/ 0 h 428803"/>
              <a:gd name="connsiteX1" fmla="*/ 0 w 1740432"/>
              <a:gd name="connsiteY1" fmla="*/ 259653 h 428803"/>
              <a:gd name="connsiteX2" fmla="*/ 1564284 w 1740432"/>
              <a:gd name="connsiteY2" fmla="*/ 428803 h 428803"/>
              <a:gd name="connsiteX3" fmla="*/ 1740432 w 1740432"/>
              <a:gd name="connsiteY3" fmla="*/ 258905 h 428803"/>
              <a:gd name="connsiteX4" fmla="*/ 161671 w 1740432"/>
              <a:gd name="connsiteY4" fmla="*/ 0 h 428803"/>
              <a:gd name="connsiteX0" fmla="*/ 161671 w 1740432"/>
              <a:gd name="connsiteY0" fmla="*/ 0 h 468071"/>
              <a:gd name="connsiteX1" fmla="*/ 0 w 1740432"/>
              <a:gd name="connsiteY1" fmla="*/ 259653 h 468071"/>
              <a:gd name="connsiteX2" fmla="*/ 1693310 w 1740432"/>
              <a:gd name="connsiteY2" fmla="*/ 468071 h 468071"/>
              <a:gd name="connsiteX3" fmla="*/ 1740432 w 1740432"/>
              <a:gd name="connsiteY3" fmla="*/ 258905 h 468071"/>
              <a:gd name="connsiteX4" fmla="*/ 161671 w 1740432"/>
              <a:gd name="connsiteY4" fmla="*/ 0 h 468071"/>
              <a:gd name="connsiteX0" fmla="*/ 161671 w 1740432"/>
              <a:gd name="connsiteY0" fmla="*/ 0 h 542499"/>
              <a:gd name="connsiteX1" fmla="*/ 0 w 1740432"/>
              <a:gd name="connsiteY1" fmla="*/ 259653 h 542499"/>
              <a:gd name="connsiteX2" fmla="*/ 1703943 w 1740432"/>
              <a:gd name="connsiteY2" fmla="*/ 542499 h 542499"/>
              <a:gd name="connsiteX3" fmla="*/ 1740432 w 1740432"/>
              <a:gd name="connsiteY3" fmla="*/ 258905 h 542499"/>
              <a:gd name="connsiteX4" fmla="*/ 161671 w 1740432"/>
              <a:gd name="connsiteY4" fmla="*/ 0 h 542499"/>
              <a:gd name="connsiteX0" fmla="*/ 267997 w 1846758"/>
              <a:gd name="connsiteY0" fmla="*/ 0 h 542499"/>
              <a:gd name="connsiteX1" fmla="*/ 0 w 1846758"/>
              <a:gd name="connsiteY1" fmla="*/ 323448 h 542499"/>
              <a:gd name="connsiteX2" fmla="*/ 1810269 w 1846758"/>
              <a:gd name="connsiteY2" fmla="*/ 542499 h 542499"/>
              <a:gd name="connsiteX3" fmla="*/ 1846758 w 1846758"/>
              <a:gd name="connsiteY3" fmla="*/ 258905 h 542499"/>
              <a:gd name="connsiteX4" fmla="*/ 267997 w 1846758"/>
              <a:gd name="connsiteY4" fmla="*/ 0 h 54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758" h="542499">
                <a:moveTo>
                  <a:pt x="267997" y="0"/>
                </a:moveTo>
                <a:lnTo>
                  <a:pt x="0" y="323448"/>
                </a:lnTo>
                <a:lnTo>
                  <a:pt x="1810269" y="542499"/>
                </a:lnTo>
                <a:lnTo>
                  <a:pt x="1846758" y="258905"/>
                </a:lnTo>
                <a:lnTo>
                  <a:pt x="267997" y="0"/>
                </a:lnTo>
                <a:close/>
              </a:path>
            </a:pathLst>
          </a:custGeom>
          <a:solidFill>
            <a:srgbClr val="8FAAD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4F3E59-E14F-40D0-081D-9386D94149B1}"/>
              </a:ext>
            </a:extLst>
          </p:cNvPr>
          <p:cNvSpPr txBox="1"/>
          <p:nvPr/>
        </p:nvSpPr>
        <p:spPr>
          <a:xfrm>
            <a:off x="6279883" y="2301585"/>
            <a:ext cx="1568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7C0477-DA70-22B6-E49B-478CF86E1FDD}"/>
              </a:ext>
            </a:extLst>
          </p:cNvPr>
          <p:cNvSpPr txBox="1"/>
          <p:nvPr/>
        </p:nvSpPr>
        <p:spPr>
          <a:xfrm rot="636877">
            <a:off x="1601310" y="293872"/>
            <a:ext cx="15680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אקוותלון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5DC341-D6E7-81A5-6AFF-4227984CA44D}"/>
              </a:ext>
            </a:extLst>
          </p:cNvPr>
          <p:cNvSpPr txBox="1"/>
          <p:nvPr/>
        </p:nvSpPr>
        <p:spPr>
          <a:xfrm>
            <a:off x="1256297" y="1520515"/>
            <a:ext cx="1568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BD84B8-044E-07EA-17D0-C7209E25BFA9}"/>
              </a:ext>
            </a:extLst>
          </p:cNvPr>
          <p:cNvSpPr txBox="1"/>
          <p:nvPr/>
        </p:nvSpPr>
        <p:spPr>
          <a:xfrm rot="636877">
            <a:off x="6675224" y="1185928"/>
            <a:ext cx="15680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עילית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F76DF80-A936-DC5B-279D-B68AA23BF026}"/>
              </a:ext>
            </a:extLst>
          </p:cNvPr>
          <p:cNvCxnSpPr>
            <a:cxnSpLocks/>
          </p:cNvCxnSpPr>
          <p:nvPr/>
        </p:nvCxnSpPr>
        <p:spPr>
          <a:xfrm>
            <a:off x="1670747" y="1089169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E42A3EE-11CD-0F25-50A8-7FC6D6DC2A21}"/>
              </a:ext>
            </a:extLst>
          </p:cNvPr>
          <p:cNvCxnSpPr>
            <a:cxnSpLocks/>
          </p:cNvCxnSpPr>
          <p:nvPr/>
        </p:nvCxnSpPr>
        <p:spPr>
          <a:xfrm>
            <a:off x="1557813" y="1301520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E2A950-AC1C-E260-85C4-57A97685B2AB}"/>
              </a:ext>
            </a:extLst>
          </p:cNvPr>
          <p:cNvCxnSpPr>
            <a:cxnSpLocks/>
          </p:cNvCxnSpPr>
          <p:nvPr/>
        </p:nvCxnSpPr>
        <p:spPr>
          <a:xfrm>
            <a:off x="1329890" y="1836899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8E89AE5-9CCE-FA26-2F43-200CAA3AB8D5}"/>
              </a:ext>
            </a:extLst>
          </p:cNvPr>
          <p:cNvCxnSpPr>
            <a:cxnSpLocks/>
          </p:cNvCxnSpPr>
          <p:nvPr/>
        </p:nvCxnSpPr>
        <p:spPr>
          <a:xfrm>
            <a:off x="1142663" y="2110048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64230C3-1CCA-98FD-A48B-FD30E8809FF1}"/>
              </a:ext>
            </a:extLst>
          </p:cNvPr>
          <p:cNvCxnSpPr>
            <a:cxnSpLocks/>
          </p:cNvCxnSpPr>
          <p:nvPr/>
        </p:nvCxnSpPr>
        <p:spPr>
          <a:xfrm>
            <a:off x="1027807" y="2433464"/>
            <a:ext cx="1519221" cy="2853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A44FDF-98AE-F4E2-B59C-5E5ED2FFC0D2}"/>
              </a:ext>
            </a:extLst>
          </p:cNvPr>
          <p:cNvCxnSpPr>
            <a:cxnSpLocks/>
          </p:cNvCxnSpPr>
          <p:nvPr/>
        </p:nvCxnSpPr>
        <p:spPr>
          <a:xfrm>
            <a:off x="6601459" y="208719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BF2BF46-EE3F-5E4E-3249-7A5A38582167}"/>
              </a:ext>
            </a:extLst>
          </p:cNvPr>
          <p:cNvCxnSpPr>
            <a:cxnSpLocks/>
          </p:cNvCxnSpPr>
          <p:nvPr/>
        </p:nvCxnSpPr>
        <p:spPr>
          <a:xfrm>
            <a:off x="6693073" y="183551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33CB54F-96EF-688D-4A6D-753EE8D5DE1F}"/>
              </a:ext>
            </a:extLst>
          </p:cNvPr>
          <p:cNvCxnSpPr>
            <a:cxnSpLocks/>
          </p:cNvCxnSpPr>
          <p:nvPr/>
        </p:nvCxnSpPr>
        <p:spPr>
          <a:xfrm>
            <a:off x="6393429" y="2727924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CF02BE3-4B3E-A84D-A4F3-22B63EE03B1B}"/>
              </a:ext>
            </a:extLst>
          </p:cNvPr>
          <p:cNvCxnSpPr>
            <a:cxnSpLocks/>
          </p:cNvCxnSpPr>
          <p:nvPr/>
        </p:nvCxnSpPr>
        <p:spPr>
          <a:xfrm>
            <a:off x="6220762" y="3074798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EEA1177-8FD0-8660-5C96-947F840093D0}"/>
              </a:ext>
            </a:extLst>
          </p:cNvPr>
          <p:cNvCxnSpPr>
            <a:cxnSpLocks/>
          </p:cNvCxnSpPr>
          <p:nvPr/>
        </p:nvCxnSpPr>
        <p:spPr>
          <a:xfrm>
            <a:off x="6098611" y="3400339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249777D-347A-CE2B-99AB-828D7343A219}"/>
              </a:ext>
            </a:extLst>
          </p:cNvPr>
          <p:cNvCxnSpPr>
            <a:cxnSpLocks/>
          </p:cNvCxnSpPr>
          <p:nvPr/>
        </p:nvCxnSpPr>
        <p:spPr>
          <a:xfrm>
            <a:off x="6907312" y="1207977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DA54126-A43C-0277-BD7A-0A0B45B259E3}"/>
              </a:ext>
            </a:extLst>
          </p:cNvPr>
          <p:cNvCxnSpPr>
            <a:cxnSpLocks/>
          </p:cNvCxnSpPr>
          <p:nvPr/>
        </p:nvCxnSpPr>
        <p:spPr>
          <a:xfrm>
            <a:off x="6828080" y="1431640"/>
            <a:ext cx="1340966" cy="17522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3E6AEF5-02DB-6C29-4BE9-B7DB73FB72FA}"/>
              </a:ext>
            </a:extLst>
          </p:cNvPr>
          <p:cNvCxnSpPr>
            <a:cxnSpLocks/>
          </p:cNvCxnSpPr>
          <p:nvPr/>
        </p:nvCxnSpPr>
        <p:spPr>
          <a:xfrm>
            <a:off x="9662615" y="4299045"/>
            <a:ext cx="398060" cy="371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AD4C7CD-9FCD-3727-B3E2-8F5C0DC7B2A3}"/>
              </a:ext>
            </a:extLst>
          </p:cNvPr>
          <p:cNvCxnSpPr>
            <a:cxnSpLocks/>
          </p:cNvCxnSpPr>
          <p:nvPr/>
        </p:nvCxnSpPr>
        <p:spPr>
          <a:xfrm>
            <a:off x="9468135" y="4578824"/>
            <a:ext cx="75142" cy="283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Speech Bubble: Oval 97">
            <a:extLst>
              <a:ext uri="{FF2B5EF4-FFF2-40B4-BE49-F238E27FC236}">
                <a16:creationId xmlns:a16="http://schemas.microsoft.com/office/drawing/2014/main" id="{64D7E4AC-95C1-903A-6982-0D945609FEA6}"/>
              </a:ext>
            </a:extLst>
          </p:cNvPr>
          <p:cNvSpPr/>
          <p:nvPr/>
        </p:nvSpPr>
        <p:spPr>
          <a:xfrm>
            <a:off x="10313580" y="5025431"/>
            <a:ext cx="1194655" cy="612648"/>
          </a:xfrm>
          <a:prstGeom prst="wedgeEllipseCallout">
            <a:avLst>
              <a:gd name="adj1" fmla="val -85764"/>
              <a:gd name="adj2" fmla="val -815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קו ירידה</a:t>
            </a:r>
          </a:p>
        </p:txBody>
      </p:sp>
      <p:sp>
        <p:nvSpPr>
          <p:cNvPr id="99" name="Speech Bubble: Oval 98">
            <a:extLst>
              <a:ext uri="{FF2B5EF4-FFF2-40B4-BE49-F238E27FC236}">
                <a16:creationId xmlns:a16="http://schemas.microsoft.com/office/drawing/2014/main" id="{74C88060-7D1E-C0C0-5795-02A1CB88D4EB}"/>
              </a:ext>
            </a:extLst>
          </p:cNvPr>
          <p:cNvSpPr/>
          <p:nvPr/>
        </p:nvSpPr>
        <p:spPr>
          <a:xfrm>
            <a:off x="1190089" y="4293256"/>
            <a:ext cx="1194655" cy="612648"/>
          </a:xfrm>
          <a:prstGeom prst="wedgeEllipseCallout">
            <a:avLst>
              <a:gd name="adj1" fmla="val -69744"/>
              <a:gd name="adj2" fmla="val -2117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קו עליה</a:t>
            </a:r>
          </a:p>
        </p:txBody>
      </p:sp>
      <p:sp>
        <p:nvSpPr>
          <p:cNvPr id="100" name="Speech Bubble: Oval 99">
            <a:extLst>
              <a:ext uri="{FF2B5EF4-FFF2-40B4-BE49-F238E27FC236}">
                <a16:creationId xmlns:a16="http://schemas.microsoft.com/office/drawing/2014/main" id="{AA3D2176-31E5-A6B4-0829-F58E97141D34}"/>
              </a:ext>
            </a:extLst>
          </p:cNvPr>
          <p:cNvSpPr/>
          <p:nvPr/>
        </p:nvSpPr>
        <p:spPr>
          <a:xfrm>
            <a:off x="38774" y="1060688"/>
            <a:ext cx="1194655" cy="612648"/>
          </a:xfrm>
          <a:prstGeom prst="wedgeEllipseCallout">
            <a:avLst>
              <a:gd name="adj1" fmla="val -3884"/>
              <a:gd name="adj2" fmla="val -14229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כניסה מהים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96976B3-571D-4C7A-0B15-BFDDAF5270D3}"/>
              </a:ext>
            </a:extLst>
          </p:cNvPr>
          <p:cNvCxnSpPr>
            <a:cxnSpLocks/>
          </p:cNvCxnSpPr>
          <p:nvPr/>
        </p:nvCxnSpPr>
        <p:spPr>
          <a:xfrm flipV="1">
            <a:off x="9021382" y="1519254"/>
            <a:ext cx="80088" cy="18592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peech Bubble: Oval 102">
            <a:extLst>
              <a:ext uri="{FF2B5EF4-FFF2-40B4-BE49-F238E27FC236}">
                <a16:creationId xmlns:a16="http://schemas.microsoft.com/office/drawing/2014/main" id="{D321AEE2-B4FF-E141-43D7-DB32F03F9171}"/>
              </a:ext>
            </a:extLst>
          </p:cNvPr>
          <p:cNvSpPr/>
          <p:nvPr/>
        </p:nvSpPr>
        <p:spPr>
          <a:xfrm>
            <a:off x="9439532" y="748520"/>
            <a:ext cx="1194655" cy="612648"/>
          </a:xfrm>
          <a:prstGeom prst="wedgeEllipseCallout">
            <a:avLst>
              <a:gd name="adj1" fmla="val -80425"/>
              <a:gd name="adj2" fmla="val 8679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יציאה לריצה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B4819F8-A111-9287-4342-D7414C5CCBD6}"/>
              </a:ext>
            </a:extLst>
          </p:cNvPr>
          <p:cNvCxnSpPr>
            <a:cxnSpLocks/>
          </p:cNvCxnSpPr>
          <p:nvPr/>
        </p:nvCxnSpPr>
        <p:spPr>
          <a:xfrm>
            <a:off x="1568248" y="765541"/>
            <a:ext cx="1923889" cy="33000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0B8C62E-8435-0E74-E45F-0AAA8879BF8F}"/>
              </a:ext>
            </a:extLst>
          </p:cNvPr>
          <p:cNvCxnSpPr>
            <a:cxnSpLocks/>
          </p:cNvCxnSpPr>
          <p:nvPr/>
        </p:nvCxnSpPr>
        <p:spPr>
          <a:xfrm>
            <a:off x="943970" y="3208647"/>
            <a:ext cx="4897272" cy="77649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DD10261-A8FA-2AFB-8E99-41F05739DC14}"/>
              </a:ext>
            </a:extLst>
          </p:cNvPr>
          <p:cNvCxnSpPr>
            <a:cxnSpLocks/>
          </p:cNvCxnSpPr>
          <p:nvPr/>
        </p:nvCxnSpPr>
        <p:spPr>
          <a:xfrm>
            <a:off x="308402" y="503418"/>
            <a:ext cx="6293057" cy="798102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D8F39E3-9EEC-C7CA-C3A7-D8984D48B846}"/>
              </a:ext>
            </a:extLst>
          </p:cNvPr>
          <p:cNvCxnSpPr>
            <a:cxnSpLocks/>
          </p:cNvCxnSpPr>
          <p:nvPr/>
        </p:nvCxnSpPr>
        <p:spPr>
          <a:xfrm flipH="1">
            <a:off x="8399410" y="1514563"/>
            <a:ext cx="61882" cy="300274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39F4E4-A4B7-2566-872D-6D65B0444641}"/>
              </a:ext>
            </a:extLst>
          </p:cNvPr>
          <p:cNvCxnSpPr>
            <a:cxnSpLocks/>
          </p:cNvCxnSpPr>
          <p:nvPr/>
        </p:nvCxnSpPr>
        <p:spPr>
          <a:xfrm flipH="1" flipV="1">
            <a:off x="4819967" y="1204311"/>
            <a:ext cx="3557922" cy="575562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A3021F9-2317-282F-59BC-6AD4F3C009FC}"/>
              </a:ext>
            </a:extLst>
          </p:cNvPr>
          <p:cNvCxnSpPr>
            <a:cxnSpLocks/>
          </p:cNvCxnSpPr>
          <p:nvPr/>
        </p:nvCxnSpPr>
        <p:spPr>
          <a:xfrm flipH="1">
            <a:off x="4052227" y="1269715"/>
            <a:ext cx="807129" cy="2225609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CC58D5A-79E5-ED65-7D1C-A3462B08304E}"/>
              </a:ext>
            </a:extLst>
          </p:cNvPr>
          <p:cNvCxnSpPr>
            <a:cxnSpLocks/>
          </p:cNvCxnSpPr>
          <p:nvPr/>
        </p:nvCxnSpPr>
        <p:spPr>
          <a:xfrm flipH="1" flipV="1">
            <a:off x="855026" y="3030503"/>
            <a:ext cx="3197201" cy="530225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285BFEC-FB10-EDBF-5150-499130E188CD}"/>
              </a:ext>
            </a:extLst>
          </p:cNvPr>
          <p:cNvCxnSpPr>
            <a:cxnSpLocks/>
          </p:cNvCxnSpPr>
          <p:nvPr/>
        </p:nvCxnSpPr>
        <p:spPr>
          <a:xfrm flipH="1">
            <a:off x="737319" y="3037403"/>
            <a:ext cx="61882" cy="300274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6FFEC6E-6E57-224A-48D9-60BF29D26DFC}"/>
              </a:ext>
            </a:extLst>
          </p:cNvPr>
          <p:cNvCxnSpPr>
            <a:cxnSpLocks/>
            <a:endCxn id="99" idx="8"/>
          </p:cNvCxnSpPr>
          <p:nvPr/>
        </p:nvCxnSpPr>
        <p:spPr>
          <a:xfrm>
            <a:off x="737319" y="3287214"/>
            <a:ext cx="216897" cy="15329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3203183-FCDF-3C92-7EB3-5FE2A1970E79}"/>
              </a:ext>
            </a:extLst>
          </p:cNvPr>
          <p:cNvCxnSpPr>
            <a:cxnSpLocks/>
          </p:cNvCxnSpPr>
          <p:nvPr/>
        </p:nvCxnSpPr>
        <p:spPr>
          <a:xfrm flipH="1" flipV="1">
            <a:off x="4106203" y="3514485"/>
            <a:ext cx="5610562" cy="905364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AB99324-2DC1-8E23-87AD-D56EB43FCC3C}"/>
              </a:ext>
            </a:extLst>
          </p:cNvPr>
          <p:cNvCxnSpPr>
            <a:cxnSpLocks/>
          </p:cNvCxnSpPr>
          <p:nvPr/>
        </p:nvCxnSpPr>
        <p:spPr>
          <a:xfrm flipV="1">
            <a:off x="8517018" y="1586604"/>
            <a:ext cx="559040" cy="132481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6DBEE92-85C0-86AC-37E6-C90DE8BBC26C}"/>
              </a:ext>
            </a:extLst>
          </p:cNvPr>
          <p:cNvCxnSpPr>
            <a:cxnSpLocks/>
          </p:cNvCxnSpPr>
          <p:nvPr/>
        </p:nvCxnSpPr>
        <p:spPr>
          <a:xfrm flipV="1">
            <a:off x="4214050" y="1196940"/>
            <a:ext cx="802879" cy="2291013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E76E84-E6A9-E4DE-7373-B089735F334C}"/>
              </a:ext>
            </a:extLst>
          </p:cNvPr>
          <p:cNvCxnSpPr>
            <a:cxnSpLocks/>
          </p:cNvCxnSpPr>
          <p:nvPr/>
        </p:nvCxnSpPr>
        <p:spPr>
          <a:xfrm>
            <a:off x="5038450" y="1214698"/>
            <a:ext cx="1616174" cy="170124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28F436D-E383-F384-A352-4D24443512D9}"/>
              </a:ext>
            </a:extLst>
          </p:cNvPr>
          <p:cNvSpPr txBox="1"/>
          <p:nvPr/>
        </p:nvSpPr>
        <p:spPr>
          <a:xfrm>
            <a:off x="6149662" y="44776"/>
            <a:ext cx="59036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שטח החלפה עילית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87DB416-2603-3C06-2D72-9A520D144FF8}"/>
              </a:ext>
            </a:extLst>
          </p:cNvPr>
          <p:cNvGrpSpPr/>
          <p:nvPr/>
        </p:nvGrpSpPr>
        <p:grpSpPr>
          <a:xfrm>
            <a:off x="6226418" y="4387755"/>
            <a:ext cx="1583593" cy="889325"/>
            <a:chOff x="6226418" y="4387755"/>
            <a:chExt cx="1583593" cy="889325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55147B9-E7DA-17CC-3CF5-07BA510C4FD7}"/>
                </a:ext>
              </a:extLst>
            </p:cNvPr>
            <p:cNvSpPr/>
            <p:nvPr/>
          </p:nvSpPr>
          <p:spPr>
            <a:xfrm>
              <a:off x="6226418" y="4387755"/>
              <a:ext cx="1583593" cy="88932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he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he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62EC312-3862-D9A0-9C47-0AA25C0DFF67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66" y="4692030"/>
              <a:ext cx="99083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7CADB70-0742-D41C-EB22-D823BBF204CA}"/>
                </a:ext>
              </a:extLst>
            </p:cNvPr>
            <p:cNvCxnSpPr>
              <a:cxnSpLocks/>
            </p:cNvCxnSpPr>
            <p:nvPr/>
          </p:nvCxnSpPr>
          <p:spPr>
            <a:xfrm>
              <a:off x="6468008" y="4985138"/>
              <a:ext cx="95312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Speech Bubble: Oval 94">
            <a:extLst>
              <a:ext uri="{FF2B5EF4-FFF2-40B4-BE49-F238E27FC236}">
                <a16:creationId xmlns:a16="http://schemas.microsoft.com/office/drawing/2014/main" id="{AA8F1939-03E7-4872-73E1-8BC7D25BD5A6}"/>
              </a:ext>
            </a:extLst>
          </p:cNvPr>
          <p:cNvSpPr/>
          <p:nvPr/>
        </p:nvSpPr>
        <p:spPr>
          <a:xfrm>
            <a:off x="10370550" y="4364622"/>
            <a:ext cx="1194655" cy="612648"/>
          </a:xfrm>
          <a:prstGeom prst="wedgeEllipseCallout">
            <a:avLst>
              <a:gd name="adj1" fmla="val -124924"/>
              <a:gd name="adj2" fmla="val -798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צק אין</a:t>
            </a:r>
          </a:p>
        </p:txBody>
      </p:sp>
    </p:spTree>
    <p:extLst>
      <p:ext uri="{BB962C8B-B14F-4D97-AF65-F5344CB8AC3E}">
        <p14:creationId xmlns:p14="http://schemas.microsoft.com/office/powerpoint/2010/main" val="17789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0F25-E6E1-47D6-BB87-B7CEB300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שטח החלפה - שיפוט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B7D51-8072-4106-84D1-92ACC561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פסילות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עירום</a:t>
            </a: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עונשי זמן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קסדה פתוחה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אופניים לא במקום</a:t>
            </a: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יתוקן ע"י השופטים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סימון העמדה</a:t>
            </a:r>
          </a:p>
          <a:p>
            <a:pPr marL="0" indent="0">
              <a:buNone/>
            </a:pPr>
            <a:endParaRPr lang="he-IL" b="1" u="sng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EDDC14-03B7-4C85-896F-7FA685F26DF1}"/>
              </a:ext>
            </a:extLst>
          </p:cNvPr>
          <p:cNvSpPr/>
          <p:nvPr/>
        </p:nvSpPr>
        <p:spPr>
          <a:xfrm>
            <a:off x="7364626" y="3237214"/>
            <a:ext cx="395416" cy="58295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2DE20-E028-4916-8E6E-414C7C40D915}"/>
              </a:ext>
            </a:extLst>
          </p:cNvPr>
          <p:cNvSpPr/>
          <p:nvPr/>
        </p:nvSpPr>
        <p:spPr>
          <a:xfrm>
            <a:off x="7364626" y="1775318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Content Placeholder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463A674-3A0A-403D-BE33-92B058B46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0" y="1740995"/>
            <a:ext cx="6596615" cy="37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2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FDC4-F90B-4971-9929-F6216DD0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רכיבה</a:t>
            </a:r>
          </a:p>
        </p:txBody>
      </p:sp>
      <p:pic>
        <p:nvPicPr>
          <p:cNvPr id="7" name="Picture 6" descr="Application, map&#10;&#10;Description automatically generated">
            <a:extLst>
              <a:ext uri="{FF2B5EF4-FFF2-40B4-BE49-F238E27FC236}">
                <a16:creationId xmlns:a16="http://schemas.microsoft.com/office/drawing/2014/main" id="{61D0D90C-2C30-4B95-87C9-1590E72C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0" y="2661108"/>
            <a:ext cx="6679615" cy="30373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904E-578E-4C31-A5C6-1F05F322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98" y="1825625"/>
            <a:ext cx="10792702" cy="4351338"/>
          </a:xfrm>
        </p:spPr>
        <p:txBody>
          <a:bodyPr/>
          <a:lstStyle/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בחלק מהמסלול רכיבה הלוך ושוב (בדגש על רמפת איילון)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רכבו בהתאם למגבלות המסלול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במקרה של סירנה – </a:t>
            </a:r>
          </a:p>
          <a:p>
            <a:pPr marL="0" indent="0"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               עברו לרכב על השוליים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הקפות (אולימפי)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– </a:t>
            </a:r>
          </a:p>
          <a:p>
            <a:pPr marL="0" indent="0"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                              בבית הלוויות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סופר ספרינט ואורבן – </a:t>
            </a:r>
          </a:p>
          <a:p>
            <a:pPr marL="0" indent="0"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        סיבוב מתחת למחלף קק"ל </a:t>
            </a:r>
          </a:p>
          <a:p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997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684FE-089D-4DAC-8E8A-D17BC07E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>
                <a:latin typeface="David" panose="020E0502060401010101" pitchFamily="34" charset="-79"/>
                <a:cs typeface="David" panose="020E0502060401010101" pitchFamily="34" charset="-79"/>
              </a:rPr>
              <a:t>בעלי תפקידים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7C8E91-B6DF-4C2D-824E-4A3F858DA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ועדת ערעורים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8978519-1B46-4A7D-BC9F-B8D4A3D9C5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יובל רייז, יו"ר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מיכאל זיו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נציג חברת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גולדפיש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4D28EA-2B60-4928-BC15-48A4C6633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/>
              <a:t>בעלי תפקידים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4B9F5F-A3D0-4927-B26F-6BA37EFF751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מנהל התחרות: עידן שלו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בקר התחרות: יובל רייז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שופט ראשי: אורי צלח</a:t>
            </a:r>
          </a:p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רופא תחרות: דר' מיקי רונן</a:t>
            </a:r>
          </a:p>
          <a:p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35948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FDC4-F90B-4971-9929-F6216DD0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מסלול רכיבה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46B25D-D3AF-4FDC-B770-F881ECC77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3000"/>
          <a:stretch/>
        </p:blipFill>
        <p:spPr>
          <a:xfrm>
            <a:off x="1812418" y="1690688"/>
            <a:ext cx="8813142" cy="37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6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43DE-933A-44AC-B505-162AE5A6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הרכיבה – בית הלוויות</a:t>
            </a:r>
            <a:endParaRPr lang="en-GB" dirty="0"/>
          </a:p>
        </p:txBody>
      </p:sp>
      <p:pic>
        <p:nvPicPr>
          <p:cNvPr id="11" name="Content Placeholder 7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2F2C30B-80C9-4340-BDF7-036E00703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4" y="1690688"/>
            <a:ext cx="7325747" cy="40296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ADCADF-690B-4341-97DE-2B8C545A1023}"/>
              </a:ext>
            </a:extLst>
          </p:cNvPr>
          <p:cNvSpPr/>
          <p:nvPr/>
        </p:nvSpPr>
        <p:spPr>
          <a:xfrm>
            <a:off x="6400800" y="1690688"/>
            <a:ext cx="1718268" cy="12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50E333-756A-4DD7-9A3F-924283DD6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בהלוך מעבר לנתיב הימני</a:t>
            </a:r>
          </a:p>
          <a:p>
            <a:r>
              <a:rPr lang="he-IL" dirty="0"/>
              <a:t>בחזור כולם נכנסים לבית הלוויות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218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7BBC-BC52-447F-8B9C-67CC6BAAD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הרכיבה – רמפת איילון 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66E711-A94F-49E2-96A5-1AE267813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956" y="1825625"/>
            <a:ext cx="3465844" cy="4351338"/>
          </a:xfrm>
        </p:spPr>
        <p:txBody>
          <a:bodyPr/>
          <a:lstStyle/>
          <a:p>
            <a:r>
              <a:rPr lang="he-IL" dirty="0"/>
              <a:t>רמפת עליה צרה</a:t>
            </a:r>
          </a:p>
          <a:p>
            <a:r>
              <a:rPr lang="he-IL" dirty="0"/>
              <a:t>על איילון יש להמשיך לרכב לכיוון נק' הסיבוב (שטיח )</a:t>
            </a:r>
          </a:p>
          <a:p>
            <a:r>
              <a:rPr lang="he-IL" dirty="0"/>
              <a:t>הירידה חזרה היא מאותה רמפה</a:t>
            </a:r>
            <a:endParaRPr lang="en-GB" dirty="0"/>
          </a:p>
        </p:txBody>
      </p:sp>
      <p:pic>
        <p:nvPicPr>
          <p:cNvPr id="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DD4FCEF-917E-4603-87B0-5D05FE03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1" y="1741868"/>
            <a:ext cx="6639046" cy="399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9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FDC4-F90B-4971-9929-F6216DD0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רכיבה – שיפוט</a:t>
            </a:r>
          </a:p>
        </p:txBody>
      </p:sp>
      <p:pic>
        <p:nvPicPr>
          <p:cNvPr id="7" name="Picture 6" descr="Application, map&#10;&#10;Description automatically generated">
            <a:extLst>
              <a:ext uri="{FF2B5EF4-FFF2-40B4-BE49-F238E27FC236}">
                <a16:creationId xmlns:a16="http://schemas.microsoft.com/office/drawing/2014/main" id="{61D0D90C-2C30-4B95-87C9-1590E72C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0" y="1721992"/>
            <a:ext cx="6679615" cy="30373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904E-578E-4C31-A5C6-1F05F322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122" y="1825625"/>
            <a:ext cx="4331677" cy="4351338"/>
          </a:xfrm>
        </p:spPr>
        <p:txBody>
          <a:bodyPr/>
          <a:lstStyle/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פסילות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חציית קו אמצע</a:t>
            </a: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עונשי זמן</a:t>
            </a:r>
          </a:p>
          <a:p>
            <a:pPr marL="342900" indent="-342900"/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בלוקינג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(רכיבה בצד שמאל)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אוזניות</a:t>
            </a:r>
          </a:p>
          <a:p>
            <a:pPr marL="0" indent="0">
              <a:buNone/>
            </a:pPr>
            <a:r>
              <a:rPr lang="he-IL" b="1" u="sng" dirty="0" err="1">
                <a:latin typeface="David" panose="020E0502060401010101" pitchFamily="34" charset="-79"/>
                <a:cs typeface="David" panose="020E0502060401010101" pitchFamily="34" charset="-79"/>
              </a:rPr>
              <a:t>דראפטינג</a:t>
            </a:r>
            <a:endParaRPr lang="he-IL" b="1" u="sng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*** חובת מדבקות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קסדה ***</a:t>
            </a:r>
          </a:p>
          <a:p>
            <a:pPr marL="342900" indent="-342900"/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9EC3C5-9412-4EA0-904E-A30BB116A45B}"/>
              </a:ext>
            </a:extLst>
          </p:cNvPr>
          <p:cNvSpPr/>
          <p:nvPr/>
        </p:nvSpPr>
        <p:spPr>
          <a:xfrm>
            <a:off x="7389340" y="4253942"/>
            <a:ext cx="395416" cy="582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9BF3AE-C919-4149-B497-CE11ED388747}"/>
              </a:ext>
            </a:extLst>
          </p:cNvPr>
          <p:cNvSpPr/>
          <p:nvPr/>
        </p:nvSpPr>
        <p:spPr>
          <a:xfrm>
            <a:off x="7364626" y="1768134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B3CA0C-E4DC-4997-8FA7-552D27267198}"/>
              </a:ext>
            </a:extLst>
          </p:cNvPr>
          <p:cNvSpPr/>
          <p:nvPr/>
        </p:nvSpPr>
        <p:spPr>
          <a:xfrm>
            <a:off x="7389340" y="2748306"/>
            <a:ext cx="395416" cy="58295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C08FF5-639F-4955-B334-44A3480C74A1}"/>
              </a:ext>
            </a:extLst>
          </p:cNvPr>
          <p:cNvSpPr/>
          <p:nvPr/>
        </p:nvSpPr>
        <p:spPr>
          <a:xfrm>
            <a:off x="7389340" y="4261126"/>
            <a:ext cx="395416" cy="5829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14093-69FF-4EFB-A30F-5D15CEA1E034}"/>
              </a:ext>
            </a:extLst>
          </p:cNvPr>
          <p:cNvSpPr/>
          <p:nvPr/>
        </p:nvSpPr>
        <p:spPr>
          <a:xfrm>
            <a:off x="7364626" y="1775318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489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684FE-089D-4DAC-8E8A-D17BC07E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/>
              <a:t>מסלול ריצה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1DE2-A260-494D-988F-98324641E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84" y="1825625"/>
            <a:ext cx="4461515" cy="3624491"/>
          </a:xfrm>
        </p:spPr>
        <p:txBody>
          <a:bodyPr>
            <a:normAutofit/>
          </a:bodyPr>
          <a:lstStyle/>
          <a:p>
            <a:r>
              <a:rPr lang="he-IL" dirty="0"/>
              <a:t>ריצה בצד שמאל</a:t>
            </a:r>
          </a:p>
          <a:p>
            <a:r>
              <a:rPr lang="he-IL" dirty="0"/>
              <a:t>אין להשתמש באוזניות</a:t>
            </a:r>
          </a:p>
          <a:p>
            <a:r>
              <a:rPr lang="he-IL" dirty="0"/>
              <a:t>לכל מקצה נק' סיבוב ייעודית</a:t>
            </a:r>
          </a:p>
          <a:p>
            <a:r>
              <a:rPr lang="he-IL" dirty="0"/>
              <a:t>יש לרוץ עם חלק עליון</a:t>
            </a:r>
          </a:p>
          <a:p>
            <a:r>
              <a:rPr lang="he-IL" dirty="0"/>
              <a:t>מותר שרוולים</a:t>
            </a:r>
          </a:p>
          <a:p>
            <a:r>
              <a:rPr lang="he-IL" dirty="0"/>
              <a:t>חובה לרוץ עם מספר חזה (</a:t>
            </a:r>
            <a:r>
              <a:rPr lang="he-IL" b="1" dirty="0"/>
              <a:t>כולל עילית</a:t>
            </a:r>
            <a:r>
              <a:rPr lang="he-IL" dirty="0"/>
              <a:t>)</a:t>
            </a:r>
          </a:p>
          <a:p>
            <a:pPr marL="0" indent="0">
              <a:buNone/>
            </a:pPr>
            <a:endParaRPr lang="he-IL" dirty="0"/>
          </a:p>
          <a:p>
            <a:pPr lvl="1"/>
            <a:endParaRPr lang="he-IL" dirty="0"/>
          </a:p>
          <a:p>
            <a:pPr lvl="1"/>
            <a:endParaRPr lang="he-IL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DB7CA19-1E79-4E3B-9304-05F72319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3" y="1778302"/>
            <a:ext cx="5316809" cy="36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10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EFA030-7D22-485E-A941-F2ED61F8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1FD08B-2F84-4C70-A594-722404D2D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9208" y="1825625"/>
            <a:ext cx="4524592" cy="38248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2400" dirty="0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E789DD00-7414-4179-9F1D-282320C54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25624"/>
            <a:ext cx="5750687" cy="3920267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B040EE4-496E-43EA-86E7-8ACAFC850996}"/>
              </a:ext>
            </a:extLst>
          </p:cNvPr>
          <p:cNvSpPr/>
          <p:nvPr/>
        </p:nvSpPr>
        <p:spPr>
          <a:xfrm>
            <a:off x="597877" y="2252453"/>
            <a:ext cx="1242646" cy="612648"/>
          </a:xfrm>
          <a:prstGeom prst="wedgeEllipseCallout">
            <a:avLst>
              <a:gd name="adj1" fmla="val 72563"/>
              <a:gd name="adj2" fmla="val 114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קו סיום</a:t>
            </a:r>
            <a:endParaRPr lang="en-GB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5815134-BC93-41DC-85F8-CAA26DEC0539}"/>
              </a:ext>
            </a:extLst>
          </p:cNvPr>
          <p:cNvSpPr/>
          <p:nvPr/>
        </p:nvSpPr>
        <p:spPr>
          <a:xfrm>
            <a:off x="351692" y="3846010"/>
            <a:ext cx="1242646" cy="612648"/>
          </a:xfrm>
          <a:prstGeom prst="wedgeEllipseCallout">
            <a:avLst>
              <a:gd name="adj1" fmla="val 49921"/>
              <a:gd name="adj2" fmla="val 1371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שטח החלפה</a:t>
            </a:r>
            <a:endParaRPr lang="en-GB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0B69AF2-FA39-4FFC-9CF0-944180299047}"/>
              </a:ext>
            </a:extLst>
          </p:cNvPr>
          <p:cNvSpPr/>
          <p:nvPr/>
        </p:nvSpPr>
        <p:spPr>
          <a:xfrm>
            <a:off x="1430216" y="965220"/>
            <a:ext cx="1242646" cy="612648"/>
          </a:xfrm>
          <a:prstGeom prst="wedgeEllipseCallout">
            <a:avLst>
              <a:gd name="adj1" fmla="val 72563"/>
              <a:gd name="adj2" fmla="val 114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10-11</a:t>
            </a:r>
            <a:endParaRPr lang="en-GB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B22FF84-31F6-4B8B-8123-640970EE73D1}"/>
              </a:ext>
            </a:extLst>
          </p:cNvPr>
          <p:cNvSpPr/>
          <p:nvPr/>
        </p:nvSpPr>
        <p:spPr>
          <a:xfrm>
            <a:off x="4064978" y="2032020"/>
            <a:ext cx="1855176" cy="612648"/>
          </a:xfrm>
          <a:prstGeom prst="wedgeEllipseCallout">
            <a:avLst>
              <a:gd name="adj1" fmla="val -48192"/>
              <a:gd name="adj2" fmla="val 1333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סיבוב קרוב </a:t>
            </a:r>
            <a:endParaRPr lang="en-GB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54E3D40-160A-4328-9714-BCFF503C56D5}"/>
              </a:ext>
            </a:extLst>
          </p:cNvPr>
          <p:cNvSpPr/>
          <p:nvPr/>
        </p:nvSpPr>
        <p:spPr>
          <a:xfrm>
            <a:off x="4064978" y="3340702"/>
            <a:ext cx="1855176" cy="612649"/>
          </a:xfrm>
          <a:prstGeom prst="wedgeEllipseCallout">
            <a:avLst>
              <a:gd name="adj1" fmla="val -60245"/>
              <a:gd name="adj2" fmla="val 237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רחוק ספרינט</a:t>
            </a:r>
            <a:endParaRPr lang="en-GB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CBD52E9-A4EB-431F-B9DB-F661DC89AF53}"/>
              </a:ext>
            </a:extLst>
          </p:cNvPr>
          <p:cNvSpPr/>
          <p:nvPr/>
        </p:nvSpPr>
        <p:spPr>
          <a:xfrm>
            <a:off x="4613032" y="4641721"/>
            <a:ext cx="1855176" cy="612648"/>
          </a:xfrm>
          <a:prstGeom prst="wedgeEllipseCallout">
            <a:avLst>
              <a:gd name="adj1" fmla="val 37748"/>
              <a:gd name="adj2" fmla="val 58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רחוק אולימפי</a:t>
            </a:r>
            <a:endParaRPr lang="en-GB" dirty="0"/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6B8D01FF-2AA8-4F26-AE07-B5C2133E9D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186021"/>
              </p:ext>
            </p:extLst>
          </p:nvPr>
        </p:nvGraphicFramePr>
        <p:xfrm>
          <a:off x="6829205" y="1825625"/>
          <a:ext cx="4524594" cy="3302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08198">
                  <a:extLst>
                    <a:ext uri="{9D8B030D-6E8A-4147-A177-3AD203B41FA5}">
                      <a16:colId xmlns:a16="http://schemas.microsoft.com/office/drawing/2014/main" val="1630020802"/>
                    </a:ext>
                  </a:extLst>
                </a:gridCol>
                <a:gridCol w="1508198">
                  <a:extLst>
                    <a:ext uri="{9D8B030D-6E8A-4147-A177-3AD203B41FA5}">
                      <a16:colId xmlns:a16="http://schemas.microsoft.com/office/drawing/2014/main" val="2697710346"/>
                    </a:ext>
                  </a:extLst>
                </a:gridCol>
                <a:gridCol w="1508198">
                  <a:extLst>
                    <a:ext uri="{9D8B030D-6E8A-4147-A177-3AD203B41FA5}">
                      <a16:colId xmlns:a16="http://schemas.microsoft.com/office/drawing/2014/main" val="498656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e-IL" dirty="0"/>
                        <a:t>מקצה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נק' סיבוב רחוקה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פעמים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668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dirty="0"/>
                        <a:t>10-11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10-11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74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dirty="0"/>
                        <a:t>12-13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סיבוב קרוב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1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dirty="0"/>
                        <a:t>אורבן, </a:t>
                      </a:r>
                    </a:p>
                    <a:p>
                      <a:r>
                        <a:rPr lang="he-IL" dirty="0"/>
                        <a:t>סופר ספרינט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רחוק ספרינט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705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dirty="0"/>
                        <a:t>ספרינט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רחוק ספרינט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3 הקפות. כל הקפה 1 </a:t>
                      </a:r>
                      <a:r>
                        <a:rPr lang="he-IL" dirty="0" err="1"/>
                        <a:t>קמ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503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dirty="0"/>
                        <a:t>אולימפי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רחוק אולימפי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4 הקפות. כל הקפה 2 </a:t>
                      </a:r>
                      <a:r>
                        <a:rPr lang="he-IL" dirty="0" err="1"/>
                        <a:t>קמ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281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0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684FE-089D-4DAC-8E8A-D17BC07E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מסלול ריצה - שיפוט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1DE2-A260-494D-988F-98324641E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84" y="1825625"/>
            <a:ext cx="4461515" cy="3624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פסילות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קבלת עזרה </a:t>
            </a:r>
          </a:p>
          <a:p>
            <a:pPr marL="0" indent="0">
              <a:buNone/>
            </a:pPr>
            <a:r>
              <a:rPr lang="he-IL" b="1" u="sng" dirty="0">
                <a:latin typeface="David" panose="020E0502060401010101" pitchFamily="34" charset="-79"/>
                <a:cs typeface="David" panose="020E0502060401010101" pitchFamily="34" charset="-79"/>
              </a:rPr>
              <a:t>עונשי זמן</a:t>
            </a:r>
          </a:p>
          <a:p>
            <a:pPr marL="342900" indent="-342900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אוזניות</a:t>
            </a:r>
          </a:p>
          <a:p>
            <a:pPr marL="342900" indent="-342900"/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פייסינג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marL="0" indent="0">
              <a:buNone/>
            </a:pPr>
            <a:endParaRPr lang="he-IL" b="1" u="sng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/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DB7CA19-1E79-4E3B-9304-05F72319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3" y="1778302"/>
            <a:ext cx="5316809" cy="36244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C71A3B-8BAC-47AF-B84E-994ED4F2DBBB}"/>
              </a:ext>
            </a:extLst>
          </p:cNvPr>
          <p:cNvSpPr/>
          <p:nvPr/>
        </p:nvSpPr>
        <p:spPr>
          <a:xfrm>
            <a:off x="7364626" y="1768134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AE05F9-DCA5-4EBB-90D1-8C028A4747B6}"/>
              </a:ext>
            </a:extLst>
          </p:cNvPr>
          <p:cNvSpPr/>
          <p:nvPr/>
        </p:nvSpPr>
        <p:spPr>
          <a:xfrm>
            <a:off x="7389340" y="2748306"/>
            <a:ext cx="395416" cy="58295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240C4B-EFDA-444B-B191-8ECC5DAA9C86}"/>
              </a:ext>
            </a:extLst>
          </p:cNvPr>
          <p:cNvSpPr/>
          <p:nvPr/>
        </p:nvSpPr>
        <p:spPr>
          <a:xfrm>
            <a:off x="7364626" y="1775318"/>
            <a:ext cx="395416" cy="58295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290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684FE-089D-4DAC-8E8A-D17BC07E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66" y="365126"/>
            <a:ext cx="9575334" cy="658331"/>
          </a:xfrm>
        </p:spPr>
        <p:txBody>
          <a:bodyPr>
            <a:normAutofit/>
          </a:bodyPr>
          <a:lstStyle/>
          <a:p>
            <a:r>
              <a:rPr lang="he-IL">
                <a:solidFill>
                  <a:schemeClr val="bg1"/>
                </a:solidFill>
              </a:rPr>
              <a:t>דגשים</a:t>
            </a: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26FE404A-1F32-477A-9E25-F68CFD7A1666}"/>
              </a:ext>
            </a:extLst>
          </p:cNvPr>
          <p:cNvSpPr txBox="1"/>
          <p:nvPr/>
        </p:nvSpPr>
        <p:spPr>
          <a:xfrm>
            <a:off x="857839" y="1490008"/>
            <a:ext cx="108973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>
                <a:latin typeface="David" panose="020E0502060401010101" pitchFamily="34" charset="-79"/>
                <a:cs typeface="David" panose="020E0502060401010101" pitchFamily="34" charset="-79"/>
              </a:rPr>
              <a:t>דגשים מנהל התחרות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>
                <a:latin typeface="David" panose="020E0502060401010101" pitchFamily="34" charset="-79"/>
                <a:cs typeface="David" panose="020E0502060401010101" pitchFamily="34" charset="-79"/>
              </a:rPr>
              <a:t>דגשים בקר טכני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>
                <a:latin typeface="David" panose="020E0502060401010101" pitchFamily="34" charset="-79"/>
                <a:cs typeface="David" panose="020E0502060401010101" pitchFamily="34" charset="-79"/>
              </a:rPr>
              <a:t>דגשים שופט ראשי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>
                <a:latin typeface="David" panose="020E0502060401010101" pitchFamily="34" charset="-79"/>
                <a:cs typeface="David" panose="020E0502060401010101" pitchFamily="34" charset="-79"/>
              </a:rPr>
              <a:t>דגשים רופא התחרות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40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>
                <a:latin typeface="David" panose="020E0502060401010101" pitchFamily="34" charset="-79"/>
                <a:cs typeface="David" panose="020E0502060401010101" pitchFamily="34" charset="-79"/>
              </a:rPr>
              <a:t>שאלות פתוחות...</a:t>
            </a:r>
          </a:p>
        </p:txBody>
      </p:sp>
    </p:spTree>
    <p:extLst>
      <p:ext uri="{BB962C8B-B14F-4D97-AF65-F5344CB8AC3E}">
        <p14:creationId xmlns:p14="http://schemas.microsoft.com/office/powerpoint/2010/main" val="7362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20E102-673C-4E5E-9235-E3416BD7BC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בהצלחה!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7F2F91F-6BDB-4178-BB1E-61423D11B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99430"/>
          </a:xfrm>
        </p:spPr>
        <p:txBody>
          <a:bodyPr/>
          <a:lstStyle/>
          <a:p>
            <a:endParaRPr lang="he-IL" dirty="0">
              <a:cs typeface="+mj-cs"/>
            </a:endParaRPr>
          </a:p>
          <a:p>
            <a:endParaRPr lang="he-IL" dirty="0">
              <a:cs typeface="+mj-cs"/>
            </a:endParaRPr>
          </a:p>
          <a:p>
            <a:endParaRPr lang="he-IL" dirty="0">
              <a:cs typeface="+mj-cs"/>
            </a:endParaRPr>
          </a:p>
          <a:p>
            <a:r>
              <a:rPr lang="he-IL" dirty="0">
                <a:cs typeface="+mj-cs"/>
              </a:rPr>
              <a:t>כל התדריך מוקלט ויופיע בעמוד </a:t>
            </a:r>
            <a:r>
              <a:rPr lang="he-IL" dirty="0" err="1">
                <a:cs typeface="+mj-cs"/>
              </a:rPr>
              <a:t>הפייסבוק</a:t>
            </a:r>
            <a:r>
              <a:rPr lang="he-IL" dirty="0">
                <a:cs typeface="+mj-cs"/>
              </a:rPr>
              <a:t> של האיגוד</a:t>
            </a:r>
          </a:p>
        </p:txBody>
      </p:sp>
    </p:spTree>
    <p:extLst>
      <p:ext uri="{BB962C8B-B14F-4D97-AF65-F5344CB8AC3E}">
        <p14:creationId xmlns:p14="http://schemas.microsoft.com/office/powerpoint/2010/main" val="233837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684FE-089D-4DAC-8E8A-D17BC07E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/>
              <a:t>תחזית מזג האויר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F923F-FE28-49A3-BB4D-57AADD834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  <a:p>
            <a:endParaRPr lang="he-IL" dirty="0"/>
          </a:p>
        </p:txBody>
      </p:sp>
      <p:pic>
        <p:nvPicPr>
          <p:cNvPr id="5" name="Graphic 4" descr="Thermometer with solid fill">
            <a:extLst>
              <a:ext uri="{FF2B5EF4-FFF2-40B4-BE49-F238E27FC236}">
                <a16:creationId xmlns:a16="http://schemas.microsoft.com/office/drawing/2014/main" id="{5371EDA0-3C21-4C0F-9207-685E59641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0423" y="2907957"/>
            <a:ext cx="2186673" cy="2186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42C62E-4220-4083-8A15-05320DC0F52E}"/>
              </a:ext>
            </a:extLst>
          </p:cNvPr>
          <p:cNvSpPr txBox="1"/>
          <p:nvPr/>
        </p:nvSpPr>
        <p:spPr>
          <a:xfrm>
            <a:off x="6601313" y="3216463"/>
            <a:ext cx="30556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22-28</a:t>
            </a:r>
            <a:endParaRPr lang="en-GB" sz="9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62CF7-463B-42AE-AE32-50CC0319FADC}"/>
              </a:ext>
            </a:extLst>
          </p:cNvPr>
          <p:cNvSpPr txBox="1"/>
          <p:nvPr/>
        </p:nvSpPr>
        <p:spPr>
          <a:xfrm>
            <a:off x="3671596" y="3216463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24</a:t>
            </a:r>
            <a:endParaRPr lang="en-GB" sz="9600" dirty="0">
              <a:solidFill>
                <a:schemeClr val="accent1"/>
              </a:solidFill>
            </a:endParaRPr>
          </a:p>
        </p:txBody>
      </p:sp>
      <p:pic>
        <p:nvPicPr>
          <p:cNvPr id="6" name="Graphic 5" descr="Partial sun outline">
            <a:extLst>
              <a:ext uri="{FF2B5EF4-FFF2-40B4-BE49-F238E27FC236}">
                <a16:creationId xmlns:a16="http://schemas.microsoft.com/office/drawing/2014/main" id="{4396E9AD-6B8B-40E5-B1F9-8B72C1299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9511" y="1832328"/>
            <a:ext cx="1419248" cy="1419248"/>
          </a:xfrm>
          <a:prstGeom prst="rect">
            <a:avLst/>
          </a:prstGeom>
        </p:spPr>
      </p:pic>
      <p:pic>
        <p:nvPicPr>
          <p:cNvPr id="9" name="Graphic 8" descr="Wave outline">
            <a:extLst>
              <a:ext uri="{FF2B5EF4-FFF2-40B4-BE49-F238E27FC236}">
                <a16:creationId xmlns:a16="http://schemas.microsoft.com/office/drawing/2014/main" id="{3EA5CEAC-592B-4839-BD39-B8A361DB3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47659" y="1892228"/>
            <a:ext cx="1419247" cy="14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BF22-8591-42CC-99EF-67B6C024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שינוי התחרות עקב מזג האויר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FCAD0-CEE9-496D-86BE-92AE1532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u="sng" dirty="0"/>
              <a:t>הערכות </a:t>
            </a:r>
            <a:r>
              <a:rPr lang="he-IL" b="1" u="sng" dirty="0" err="1"/>
              <a:t>לדואתלון</a:t>
            </a:r>
            <a:r>
              <a:rPr lang="he-IL" b="1" u="sng" dirty="0"/>
              <a:t> במקרה שהים אינו מאפשר שחיה</a:t>
            </a:r>
            <a:endParaRPr lang="he-IL" dirty="0"/>
          </a:p>
          <a:p>
            <a:pPr marL="457200" lvl="1" indent="0">
              <a:buNone/>
            </a:pPr>
            <a:r>
              <a:rPr lang="he-IL" b="1" dirty="0"/>
              <a:t>תחרויות הבוגרים יהפכו </a:t>
            </a:r>
            <a:r>
              <a:rPr lang="he-IL" b="1" dirty="0" err="1"/>
              <a:t>לדואתלון</a:t>
            </a:r>
            <a:r>
              <a:rPr lang="he-IL" dirty="0"/>
              <a:t> לפי הפורמט הבא:</a:t>
            </a:r>
          </a:p>
          <a:p>
            <a:pPr lvl="1"/>
            <a:r>
              <a:rPr lang="he-IL" dirty="0"/>
              <a:t>ריצה למרחק מלא (אולימפי 10 </a:t>
            </a:r>
            <a:r>
              <a:rPr lang="he-IL" dirty="0" err="1"/>
              <a:t>קמ</a:t>
            </a:r>
            <a:r>
              <a:rPr lang="he-IL" dirty="0"/>
              <a:t>)</a:t>
            </a:r>
          </a:p>
          <a:p>
            <a:pPr lvl="1"/>
            <a:r>
              <a:rPr lang="he-IL" dirty="0"/>
              <a:t>רכיבה מרחק מלא (אולימפי 40 </a:t>
            </a:r>
            <a:r>
              <a:rPr lang="he-IL" dirty="0" err="1"/>
              <a:t>קמ</a:t>
            </a:r>
            <a:r>
              <a:rPr lang="he-IL" dirty="0"/>
              <a:t>)</a:t>
            </a:r>
          </a:p>
          <a:p>
            <a:pPr lvl="1"/>
            <a:r>
              <a:rPr lang="he-IL" dirty="0"/>
              <a:t>ריצה לחצי מהמרחק (אולימפי 5 </a:t>
            </a:r>
            <a:r>
              <a:rPr lang="he-IL" dirty="0" err="1"/>
              <a:t>קמ</a:t>
            </a:r>
            <a:r>
              <a:rPr lang="he-IL" dirty="0"/>
              <a:t>)</a:t>
            </a:r>
          </a:p>
          <a:p>
            <a:pPr marL="457200" lvl="1" indent="0">
              <a:buNone/>
            </a:pPr>
            <a:endParaRPr lang="he-IL" dirty="0"/>
          </a:p>
          <a:p>
            <a:pPr marL="457200" lvl="1" indent="0">
              <a:buNone/>
            </a:pPr>
            <a:r>
              <a:rPr lang="he-IL" dirty="0"/>
              <a:t>תחרויות הילדים (באישור וליווי צוות המצילים):</a:t>
            </a:r>
          </a:p>
          <a:p>
            <a:pPr lvl="1"/>
            <a:r>
              <a:rPr lang="he-IL" dirty="0"/>
              <a:t>ריצה בתוך המים להקפת מצוף במקום מקטע </a:t>
            </a:r>
            <a:r>
              <a:rPr lang="he-IL" dirty="0" err="1"/>
              <a:t>השחיה</a:t>
            </a:r>
            <a:r>
              <a:rPr lang="he-IL" dirty="0"/>
              <a:t> </a:t>
            </a:r>
          </a:p>
          <a:p>
            <a:pPr lvl="1"/>
            <a:r>
              <a:rPr lang="he-IL" dirty="0"/>
              <a:t>ריצה למרחק המלא</a:t>
            </a:r>
          </a:p>
          <a:p>
            <a:pPr marL="457200" lvl="1" indent="0">
              <a:buNone/>
            </a:pPr>
            <a:endParaRPr lang="he-IL" dirty="0"/>
          </a:p>
          <a:p>
            <a:pPr marL="457200" lvl="1" indent="0">
              <a:buNone/>
            </a:pPr>
            <a:endParaRPr lang="he-IL" dirty="0"/>
          </a:p>
          <a:p>
            <a:endParaRPr lang="he-IL" dirty="0"/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BDE13-D04F-430F-812B-F54B9687E20D}"/>
              </a:ext>
            </a:extLst>
          </p:cNvPr>
          <p:cNvSpPr/>
          <p:nvPr/>
        </p:nvSpPr>
        <p:spPr>
          <a:xfrm rot="20314452">
            <a:off x="520722" y="3234816"/>
            <a:ext cx="3975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אין צפי לשינוי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4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4FEDA-4D42-453D-B723-4FBC21EE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לוח זמנים כללי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204FD-9E02-4998-B5B1-C737B1AFE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יום שבת ה- 21/5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41B5915-2EA9-4C7F-8772-93FCDC22993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6459383"/>
              </p:ext>
            </p:extLst>
          </p:nvPr>
        </p:nvGraphicFramePr>
        <p:xfrm>
          <a:off x="715992" y="2505075"/>
          <a:ext cx="5281583" cy="333292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194538">
                  <a:extLst>
                    <a:ext uri="{9D8B030D-6E8A-4147-A177-3AD203B41FA5}">
                      <a16:colId xmlns:a16="http://schemas.microsoft.com/office/drawing/2014/main" val="3459423548"/>
                    </a:ext>
                  </a:extLst>
                </a:gridCol>
                <a:gridCol w="4087045">
                  <a:extLst>
                    <a:ext uri="{9D8B030D-6E8A-4147-A177-3AD203B41FA5}">
                      <a16:colId xmlns:a16="http://schemas.microsoft.com/office/drawing/2014/main" val="1966347751"/>
                    </a:ext>
                  </a:extLst>
                </a:gridCol>
              </a:tblGrid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שעה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התארגנות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0671278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4:15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פתיחת עמדת רישום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5203367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4:30 -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פתיחת שטח החלפה - כניסה לכל משתתפי התחרות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7559140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</a:rPr>
                        <a:t>5:50</a:t>
                      </a:r>
                      <a:endParaRPr lang="he-IL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סגירת שטח החלפה – </a:t>
                      </a:r>
                      <a:r>
                        <a:rPr lang="he-IL" sz="1400" b="1" dirty="0">
                          <a:effectLst/>
                        </a:rPr>
                        <a:t>כלל הספורטאים נדרשים לצאת</a:t>
                      </a:r>
                      <a:endParaRPr lang="he-I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956686"/>
                  </a:ext>
                </a:extLst>
              </a:tr>
              <a:tr h="41353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06:40</a:t>
                      </a:r>
                    </a:p>
                    <a:p>
                      <a:pPr algn="ctr" rtl="1"/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פתיחת שטח ההחלפה </a:t>
                      </a:r>
                      <a:r>
                        <a:rPr lang="he-IL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לאקוותלון</a:t>
                      </a:r>
                      <a:endParaRPr lang="he-IL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 fontAlgn="base"/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241673"/>
                  </a:ext>
                </a:extLst>
              </a:tr>
              <a:tr h="4135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07:05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סגירת שטח ההחלפה </a:t>
                      </a:r>
                      <a:r>
                        <a:rPr lang="he-IL" sz="1400" dirty="0" err="1">
                          <a:effectLst/>
                        </a:rPr>
                        <a:t>לאקוותלון</a:t>
                      </a:r>
                      <a:r>
                        <a:rPr lang="he-IL" sz="1400" dirty="0">
                          <a:effectLst/>
                        </a:rPr>
                        <a:t> – </a:t>
                      </a:r>
                      <a:r>
                        <a:rPr lang="he-IL" sz="1400" b="1" dirty="0">
                          <a:effectLst/>
                        </a:rPr>
                        <a:t>כל המשתתפים נדרשים לצאת </a:t>
                      </a:r>
                      <a:endParaRPr lang="he-I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7071839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07:05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פתיחת שטח החלפה למקצי הספרינט 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847672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07:45</a:t>
                      </a:r>
                      <a:endParaRPr lang="he-I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סגירת שטח ההחלפה – </a:t>
                      </a:r>
                      <a:r>
                        <a:rPr lang="he-IL" sz="1400" b="1" dirty="0">
                          <a:effectLst/>
                        </a:rPr>
                        <a:t>כל המתחרים נדרשים לצאת</a:t>
                      </a:r>
                      <a:endParaRPr lang="he-I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930919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10:30 משוער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פתיחת שטח ההחלפה לאחר סיום מקטעי האופניים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2222038"/>
                  </a:ext>
                </a:extLst>
              </a:tr>
              <a:tr h="3099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11:30 משוער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טכס סיום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1259347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46ADC-D315-421B-910A-7D3A7A703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יום שישי ה- 20/5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68E5435-35E7-4E36-BC6A-E653CA1BBC4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60377968"/>
              </p:ext>
            </p:extLst>
          </p:nvPr>
        </p:nvGraphicFramePr>
        <p:xfrm>
          <a:off x="6172201" y="2505075"/>
          <a:ext cx="5183187" cy="12242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58965">
                  <a:extLst>
                    <a:ext uri="{9D8B030D-6E8A-4147-A177-3AD203B41FA5}">
                      <a16:colId xmlns:a16="http://schemas.microsoft.com/office/drawing/2014/main" val="2348443875"/>
                    </a:ext>
                  </a:extLst>
                </a:gridCol>
                <a:gridCol w="2208363">
                  <a:extLst>
                    <a:ext uri="{9D8B030D-6E8A-4147-A177-3AD203B41FA5}">
                      <a16:colId xmlns:a16="http://schemas.microsoft.com/office/drawing/2014/main" val="1107805727"/>
                    </a:ext>
                  </a:extLst>
                </a:gridCol>
                <a:gridCol w="1815859">
                  <a:extLst>
                    <a:ext uri="{9D8B030D-6E8A-4147-A177-3AD203B41FA5}">
                      <a16:colId xmlns:a16="http://schemas.microsoft.com/office/drawing/2014/main" val="483432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שעה</a:t>
                      </a:r>
                      <a:endParaRPr lang="he-I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התארגנות</a:t>
                      </a:r>
                      <a:endParaRPr lang="he-I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מיקום</a:t>
                      </a:r>
                      <a:endParaRPr lang="he-I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2182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>
                          <a:effectLst/>
                        </a:rPr>
                        <a:t>11:00 עד 17:00</a:t>
                      </a:r>
                      <a:endParaRPr lang="he-I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b="1" dirty="0">
                          <a:effectLst/>
                        </a:rPr>
                        <a:t>חלוקה מוקדמת </a:t>
                      </a:r>
                      <a:r>
                        <a:rPr lang="he-IL" sz="1400" dirty="0">
                          <a:effectLst/>
                        </a:rPr>
                        <a:t>לספורטאים ללא ערכה קבועה</a:t>
                      </a:r>
                      <a:endParaRPr lang="he-I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חנות </a:t>
                      </a:r>
                      <a:r>
                        <a:rPr lang="en-GB" sz="1400" dirty="0">
                          <a:effectLst/>
                        </a:rPr>
                        <a:t>Salomon- </a:t>
                      </a:r>
                      <a:endParaRPr lang="he-IL" sz="1400" dirty="0">
                        <a:effectLst/>
                      </a:endParaRPr>
                    </a:p>
                    <a:p>
                      <a:pPr algn="ctr" rtl="1" fontAlgn="base"/>
                      <a:r>
                        <a:rPr lang="he-IL" sz="1400" dirty="0">
                          <a:effectLst/>
                        </a:rPr>
                        <a:t>מבנה 37- נמל תל אביב</a:t>
                      </a:r>
                      <a:endParaRPr lang="he-I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812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>
                          <a:effectLst/>
                        </a:rPr>
                        <a:t>16:00</a:t>
                      </a:r>
                      <a:endParaRPr lang="he-I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>
                          <a:effectLst/>
                        </a:rPr>
                        <a:t>תדריך</a:t>
                      </a:r>
                      <a:r>
                        <a:rPr lang="he-IL" sz="1400">
                          <a:effectLst/>
                        </a:rPr>
                        <a:t> מקצועי חובה לכל המתחרים!</a:t>
                      </a:r>
                      <a:endParaRPr lang="he-I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err="1">
                          <a:effectLst/>
                        </a:rPr>
                        <a:t>פייסבוק</a:t>
                      </a:r>
                      <a:r>
                        <a:rPr lang="he-IL" sz="1400" dirty="0">
                          <a:effectLst/>
                        </a:rPr>
                        <a:t> לייב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039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7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BAC1-E2BC-43F9-8D17-804F5DCE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err="1"/>
              <a:t>שרותים</a:t>
            </a:r>
            <a:r>
              <a:rPr lang="he-IL"/>
              <a:t> נוספים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A6485-1633-4633-BE79-A87A66044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תאי שירותים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46E3F2-7A5C-4FA4-9BA2-0F86A6459D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תאי שירותים של החוף / נמל</a:t>
            </a:r>
          </a:p>
          <a:p>
            <a:pPr marL="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שירותים כימים פזורים בשטח ההחלפה</a:t>
            </a:r>
          </a:p>
          <a:p>
            <a:endParaRPr lang="he-I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5F9646-CEA3-47A3-9F66-0E4C1F4C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/>
              <a:t>שמירת חפצים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12D71B-B5B7-490A-AB77-F7730EA37E0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/>
              <a:t>אין שמירת חפצים</a:t>
            </a:r>
          </a:p>
        </p:txBody>
      </p:sp>
    </p:spTree>
    <p:extLst>
      <p:ext uri="{BB962C8B-B14F-4D97-AF65-F5344CB8AC3E}">
        <p14:creationId xmlns:p14="http://schemas.microsoft.com/office/powerpoint/2010/main" val="306999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AF8F-1938-41BC-B265-94C72AA6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צק אין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209773-8478-4D0E-A331-460FF8E6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470" y="1825625"/>
            <a:ext cx="3302330" cy="4351338"/>
          </a:xfrm>
        </p:spPr>
        <p:txBody>
          <a:bodyPr/>
          <a:lstStyle/>
          <a:p>
            <a:r>
              <a:rPr lang="he-IL" dirty="0"/>
              <a:t>אזור הדק והחניות הדרומיות נמל תל אביב</a:t>
            </a:r>
          </a:p>
          <a:p>
            <a:endParaRPr lang="he-IL" dirty="0"/>
          </a:p>
          <a:p>
            <a:r>
              <a:rPr lang="he-IL" dirty="0"/>
              <a:t>סכנת החלקה </a:t>
            </a:r>
          </a:p>
          <a:p>
            <a:endParaRPr lang="he-IL" dirty="0"/>
          </a:p>
          <a:p>
            <a:r>
              <a:rPr lang="he-IL" dirty="0"/>
              <a:t>תחשיב 6 זוגות אופניים לסטנד</a:t>
            </a:r>
          </a:p>
        </p:txBody>
      </p:sp>
      <p:pic>
        <p:nvPicPr>
          <p:cNvPr id="13" name="Content Placeholder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4436718-27D3-4482-9C80-0BD40CF21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1560728"/>
            <a:ext cx="7447050" cy="41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4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B68D-8873-4CAA-8CF3-713FD0B1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צק אין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BB16-B457-4AB3-A638-B15DD54F3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982"/>
            <a:ext cx="10515600" cy="4351338"/>
          </a:xfrm>
        </p:spPr>
        <p:txBody>
          <a:bodyPr/>
          <a:lstStyle/>
          <a:p>
            <a:r>
              <a:rPr lang="he-IL" dirty="0"/>
              <a:t>בדיקת מספרי גוף – כל סיפרה בגודל 5 ס"מ בצבע כהה</a:t>
            </a:r>
          </a:p>
          <a:p>
            <a:r>
              <a:rPr lang="he-IL" dirty="0"/>
              <a:t>בדיקת מספר חזה</a:t>
            </a:r>
          </a:p>
          <a:p>
            <a:r>
              <a:rPr lang="he-IL" dirty="0"/>
              <a:t>בדיקת אופניים (</a:t>
            </a:r>
            <a:r>
              <a:rPr lang="he-IL" dirty="0" err="1"/>
              <a:t>ויזואל</a:t>
            </a:r>
            <a:r>
              <a:rPr lang="he-IL" dirty="0"/>
              <a:t>)  - פקקים בקצה הכידון</a:t>
            </a:r>
          </a:p>
          <a:p>
            <a:r>
              <a:rPr lang="he-IL" dirty="0"/>
              <a:t>בדיקת </a:t>
            </a:r>
            <a:r>
              <a:rPr lang="he-IL" dirty="0" err="1"/>
              <a:t>אירובר</a:t>
            </a:r>
            <a:r>
              <a:rPr lang="he-IL" dirty="0"/>
              <a:t> למקצי הסופר ספרינט ועילית</a:t>
            </a:r>
          </a:p>
          <a:p>
            <a:endParaRPr lang="he-IL" dirty="0"/>
          </a:p>
          <a:p>
            <a:r>
              <a:rPr lang="he-IL" dirty="0"/>
              <a:t>יש להגיע עם קסדה רכוסה על הראש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51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684FE-089D-4DAC-8E8A-D17BC07E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מקצים וזינוקים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847354-4C3B-4EBE-A446-582F8A29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73552"/>
              </p:ext>
            </p:extLst>
          </p:nvPr>
        </p:nvGraphicFramePr>
        <p:xfrm>
          <a:off x="838200" y="1510437"/>
          <a:ext cx="9398000" cy="3935854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691612">
                  <a:extLst>
                    <a:ext uri="{9D8B030D-6E8A-4147-A177-3AD203B41FA5}">
                      <a16:colId xmlns:a16="http://schemas.microsoft.com/office/drawing/2014/main" val="771664102"/>
                    </a:ext>
                  </a:extLst>
                </a:gridCol>
                <a:gridCol w="5576122">
                  <a:extLst>
                    <a:ext uri="{9D8B030D-6E8A-4147-A177-3AD203B41FA5}">
                      <a16:colId xmlns:a16="http://schemas.microsoft.com/office/drawing/2014/main" val="3029192277"/>
                    </a:ext>
                  </a:extLst>
                </a:gridCol>
                <a:gridCol w="1199515">
                  <a:extLst>
                    <a:ext uri="{9D8B030D-6E8A-4147-A177-3AD203B41FA5}">
                      <a16:colId xmlns:a16="http://schemas.microsoft.com/office/drawing/2014/main" val="2475098802"/>
                    </a:ext>
                  </a:extLst>
                </a:gridCol>
                <a:gridCol w="821290">
                  <a:extLst>
                    <a:ext uri="{9D8B030D-6E8A-4147-A177-3AD203B41FA5}">
                      <a16:colId xmlns:a16="http://schemas.microsoft.com/office/drawing/2014/main" val="4182969175"/>
                    </a:ext>
                  </a:extLst>
                </a:gridCol>
                <a:gridCol w="1109461">
                  <a:extLst>
                    <a:ext uri="{9D8B030D-6E8A-4147-A177-3AD203B41FA5}">
                      <a16:colId xmlns:a16="http://schemas.microsoft.com/office/drawing/2014/main" val="10811697"/>
                    </a:ext>
                  </a:extLst>
                </a:gridCol>
              </a:tblGrid>
              <a:tr h="30275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שעה</a:t>
                      </a:r>
                      <a:endParaRPr lang="he-I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מקצה</a:t>
                      </a:r>
                      <a:endParaRPr lang="he-I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שחיה</a:t>
                      </a:r>
                      <a:endParaRPr lang="he-I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רכיבה</a:t>
                      </a:r>
                      <a:endParaRPr lang="he-I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ריצה</a:t>
                      </a:r>
                      <a:endParaRPr lang="he-I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053169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סופר ספרינט - גילאי 14-15 נערים                                                  </a:t>
                      </a:r>
                      <a:r>
                        <a:rPr lang="he-IL" sz="1400" b="1" u="none" strike="noStrike" dirty="0" err="1">
                          <a:effectLst/>
                        </a:rPr>
                        <a:t>דרפטינג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500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12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3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7014734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6:13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סופר ספרינט - גילאי 14-15 נערות                                                  </a:t>
                      </a:r>
                      <a:r>
                        <a:rPr lang="he-IL" sz="1400" b="1" u="none" strike="noStrike" dirty="0" err="1">
                          <a:effectLst/>
                        </a:rPr>
                        <a:t>דרפטינג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500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12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3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8135837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אורבן ספרינט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250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12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3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9169310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אולימפי - ק. גיל עד גיל 39, גילאי 55+, זוגות שלשות </a:t>
                      </a:r>
                      <a:r>
                        <a:rPr lang="he-IL" sz="1400" u="none" strike="noStrike" dirty="0" err="1">
                          <a:effectLst/>
                        </a:rPr>
                        <a:t>ופאראטריאתלון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 dirty="0">
                          <a:effectLst/>
                        </a:rPr>
                        <a:t>1,500 מ'</a:t>
                      </a:r>
                      <a:endParaRPr lang="he-I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40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4781132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6:35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אולימפי - גילאי 40-44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1,500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40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2261373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6:45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אולימפי - גילאי 45-54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1,500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40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10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1447865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6:47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ספרינט -  60+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750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5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682370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7:30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 err="1">
                          <a:effectLst/>
                        </a:rPr>
                        <a:t>אקוותלון</a:t>
                      </a:r>
                      <a:r>
                        <a:rPr lang="he-IL" sz="1400" u="none" strike="noStrike" dirty="0">
                          <a:effectLst/>
                        </a:rPr>
                        <a:t> - גילאי 10-11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200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 dirty="0">
                          <a:effectLst/>
                        </a:rPr>
                        <a:t>1.5 ק"מ</a:t>
                      </a:r>
                      <a:endParaRPr lang="he-I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2462981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7:35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 err="1">
                          <a:effectLst/>
                        </a:rPr>
                        <a:t>אקוותלון</a:t>
                      </a:r>
                      <a:r>
                        <a:rPr lang="he-IL" sz="1400" u="none" strike="noStrike" dirty="0">
                          <a:effectLst/>
                        </a:rPr>
                        <a:t> - גילאי 12-13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300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8209017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8:00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עילית גברים - מקצה אליפות ישראל מגילאי 16                                  </a:t>
                      </a:r>
                      <a:r>
                        <a:rPr lang="he-IL" sz="1400" b="1" u="none" strike="noStrike" dirty="0" err="1">
                          <a:effectLst/>
                        </a:rPr>
                        <a:t>דרפטינג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750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5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2430433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8:10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u="none" strike="noStrike" dirty="0">
                          <a:effectLst/>
                        </a:rPr>
                        <a:t>עילית נשים - מקצה אליפות ישראל מגילאי 16                                   </a:t>
                      </a:r>
                      <a:r>
                        <a:rPr lang="he-IL" sz="1400" b="1" u="none" strike="noStrike" dirty="0" err="1">
                          <a:effectLst/>
                        </a:rPr>
                        <a:t>דרפטינג</a:t>
                      </a:r>
                      <a:endParaRPr lang="he-I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750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5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876352"/>
                  </a:ext>
                </a:extLst>
              </a:tr>
              <a:tr h="30275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GB" sz="1400" u="none" strike="noStrike" dirty="0">
                          <a:effectLst/>
                        </a:rPr>
                        <a:t>8:25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ספרינט קבוצות גיל – כלל הספורטאים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750 מ'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>
                          <a:effectLst/>
                        </a:rPr>
                        <a:t>20 ק"מ</a:t>
                      </a:r>
                      <a:endParaRPr lang="he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400" u="none" strike="noStrike" dirty="0">
                          <a:effectLst/>
                        </a:rPr>
                        <a:t>5 ק"מ</a:t>
                      </a:r>
                      <a:endParaRPr lang="he-I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920908"/>
                  </a:ext>
                </a:extLst>
              </a:tr>
            </a:tbl>
          </a:graphicData>
        </a:graphic>
      </p:graphicFrame>
      <p:sp>
        <p:nvSpPr>
          <p:cNvPr id="17" name="תיבת טקסט 39">
            <a:extLst>
              <a:ext uri="{FF2B5EF4-FFF2-40B4-BE49-F238E27FC236}">
                <a16:creationId xmlns:a16="http://schemas.microsoft.com/office/drawing/2014/main" id="{9AFD8F66-98DA-4F75-BBA2-24B8E8C258C9}"/>
              </a:ext>
            </a:extLst>
          </p:cNvPr>
          <p:cNvSpPr txBox="1"/>
          <p:nvPr/>
        </p:nvSpPr>
        <p:spPr>
          <a:xfrm>
            <a:off x="10265433" y="3966984"/>
            <a:ext cx="1773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>
                <a:latin typeface="David" panose="020E0502060401010101" pitchFamily="34" charset="-79"/>
                <a:cs typeface="David" panose="020E0502060401010101" pitchFamily="34" charset="-79"/>
              </a:rPr>
              <a:t>יש להישמע להנחיות הכרוז.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11D5F-A4BD-4C28-A061-7FC9021E9572}"/>
              </a:ext>
            </a:extLst>
          </p:cNvPr>
          <p:cNvSpPr txBox="1"/>
          <p:nvPr/>
        </p:nvSpPr>
        <p:spPr>
          <a:xfrm>
            <a:off x="10265433" y="1690686"/>
            <a:ext cx="1773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יתכנו שינויים בשעות הזינוקים</a:t>
            </a:r>
            <a:endParaRPr lang="he-IL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1212C-110E-495A-A18A-C02107DDDC4B}"/>
              </a:ext>
            </a:extLst>
          </p:cNvPr>
          <p:cNvSpPr txBox="1"/>
          <p:nvPr/>
        </p:nvSpPr>
        <p:spPr>
          <a:xfrm>
            <a:off x="0" y="5385689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חובה לעבור על שטיח הכניסה–</a:t>
            </a:r>
            <a:r>
              <a:rPr lang="en-US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חוסר בקריאת שטיח כניסה בזמן הנכון  - פסילה</a:t>
            </a:r>
          </a:p>
        </p:txBody>
      </p:sp>
    </p:spTree>
    <p:extLst>
      <p:ext uri="{BB962C8B-B14F-4D97-AF65-F5344CB8AC3E}">
        <p14:creationId xmlns:p14="http://schemas.microsoft.com/office/powerpoint/2010/main" val="1058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994</Words>
  <Application>Microsoft Office PowerPoint</Application>
  <PresentationFormat>Widescreen</PresentationFormat>
  <Paragraphs>324</Paragraphs>
  <Slides>28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David</vt:lpstr>
      <vt:lpstr>Times New Roman</vt:lpstr>
      <vt:lpstr>ערכת נושא Office</vt:lpstr>
      <vt:lpstr>Office Theme</vt:lpstr>
      <vt:lpstr>תדריך משתתפים TRI-TLV22,  טריאתלון תל אביב ע"ש  אייל וייס ז"ל 22, אליפות ישראל בעילית!</vt:lpstr>
      <vt:lpstr>בעלי תפקידים</vt:lpstr>
      <vt:lpstr>תחזית מזג האויר</vt:lpstr>
      <vt:lpstr>שינוי התחרות עקב מזג האויר</vt:lpstr>
      <vt:lpstr>לוח זמנים כללי</vt:lpstr>
      <vt:lpstr>שרותים נוספים</vt:lpstr>
      <vt:lpstr>צק אין</vt:lpstr>
      <vt:lpstr>צק אין</vt:lpstr>
      <vt:lpstr>מקצים וזינוקים</vt:lpstr>
      <vt:lpstr>זינוק</vt:lpstr>
      <vt:lpstr>זינוק – שיפוט</vt:lpstr>
      <vt:lpstr>מסלול שחיה</vt:lpstr>
      <vt:lpstr>מסלול שחיה – שיפוט</vt:lpstr>
      <vt:lpstr>שטח החלפה</vt:lpstr>
      <vt:lpstr>PowerPoint Presentation</vt:lpstr>
      <vt:lpstr>PowerPoint Presentation</vt:lpstr>
      <vt:lpstr>PowerPoint Presentation</vt:lpstr>
      <vt:lpstr>שטח החלפה - שיפוט</vt:lpstr>
      <vt:lpstr>מסלול רכיבה</vt:lpstr>
      <vt:lpstr>מסלול רכיבה</vt:lpstr>
      <vt:lpstr>מסלול הרכיבה – בית הלוויות</vt:lpstr>
      <vt:lpstr>מסלול הרכיבה – רמפת איילון </vt:lpstr>
      <vt:lpstr>מסלול רכיבה – שיפוט</vt:lpstr>
      <vt:lpstr>מסלול ריצה</vt:lpstr>
      <vt:lpstr>מסלול ריצה</vt:lpstr>
      <vt:lpstr>מסלול ריצה - שיפוט</vt:lpstr>
      <vt:lpstr>דגשים</vt:lpstr>
      <vt:lpstr>בהצלחה!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תדריך משתתפים</dc:title>
  <dc:creator>Ribak Boaz</dc:creator>
  <cp:lastModifiedBy>Yuval Raiz</cp:lastModifiedBy>
  <cp:revision>9</cp:revision>
  <dcterms:created xsi:type="dcterms:W3CDTF">2021-04-28T20:26:59Z</dcterms:created>
  <dcterms:modified xsi:type="dcterms:W3CDTF">2022-05-20T15:24:03Z</dcterms:modified>
</cp:coreProperties>
</file>