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5" r:id="rId3"/>
    <p:sldId id="276" r:id="rId4"/>
    <p:sldId id="278" r:id="rId5"/>
    <p:sldId id="257" r:id="rId6"/>
    <p:sldId id="358" r:id="rId7"/>
    <p:sldId id="395" r:id="rId8"/>
    <p:sldId id="267" r:id="rId9"/>
    <p:sldId id="258" r:id="rId10"/>
    <p:sldId id="355" r:id="rId11"/>
    <p:sldId id="348" r:id="rId12"/>
    <p:sldId id="349" r:id="rId13"/>
    <p:sldId id="260" r:id="rId14"/>
    <p:sldId id="372" r:id="rId15"/>
    <p:sldId id="359" r:id="rId16"/>
    <p:sldId id="294" r:id="rId17"/>
    <p:sldId id="281" r:id="rId18"/>
    <p:sldId id="323" r:id="rId19"/>
    <p:sldId id="324" r:id="rId20"/>
    <p:sldId id="282" r:id="rId21"/>
    <p:sldId id="284" r:id="rId22"/>
    <p:sldId id="339" r:id="rId23"/>
    <p:sldId id="340" r:id="rId24"/>
    <p:sldId id="297" r:id="rId25"/>
    <p:sldId id="360" r:id="rId26"/>
    <p:sldId id="296" r:id="rId27"/>
    <p:sldId id="285" r:id="rId28"/>
    <p:sldId id="301" r:id="rId29"/>
    <p:sldId id="345" r:id="rId30"/>
    <p:sldId id="350" r:id="rId31"/>
    <p:sldId id="361" r:id="rId32"/>
    <p:sldId id="362" r:id="rId33"/>
    <p:sldId id="365" r:id="rId34"/>
    <p:sldId id="309" r:id="rId35"/>
    <p:sldId id="286" r:id="rId36"/>
    <p:sldId id="321" r:id="rId37"/>
    <p:sldId id="327" r:id="rId38"/>
    <p:sldId id="288" r:id="rId39"/>
    <p:sldId id="290" r:id="rId40"/>
    <p:sldId id="342" r:id="rId41"/>
    <p:sldId id="344" r:id="rId42"/>
    <p:sldId id="320" r:id="rId43"/>
    <p:sldId id="367" r:id="rId44"/>
    <p:sldId id="368" r:id="rId45"/>
    <p:sldId id="317" r:id="rId46"/>
    <p:sldId id="291" r:id="rId47"/>
    <p:sldId id="351" r:id="rId48"/>
    <p:sldId id="319" r:id="rId49"/>
    <p:sldId id="292" r:id="rId50"/>
    <p:sldId id="335" r:id="rId51"/>
    <p:sldId id="337" r:id="rId52"/>
    <p:sldId id="271" r:id="rId53"/>
    <p:sldId id="272" r:id="rId54"/>
    <p:sldId id="338" r:id="rId55"/>
  </p:sldIdLst>
  <p:sldSz cx="12192000" cy="6858000"/>
  <p:notesSz cx="6797675" cy="992822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1E24D2-7092-4B92-B780-DD12794C4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411F29A-BBD1-4644-8B2B-D53CE18F8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BE8DDB2-16DA-4F56-8CE7-504A5345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1DF55DE-2BEA-4A2D-9481-85A775D8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C9FC5BF-91D1-4D09-82AE-F9E0CC188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888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13E285-A3A0-4626-94CB-DD5B94AF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0195667-EF9D-4AEF-AAD8-4EB7638D8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4F0CFCE-A0FF-414E-B4DB-0CD10FFF7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3189B39-65F4-40BE-8AA1-23525469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76E64F3-816C-4A32-9CA0-38B38CDAF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011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30309243-9D81-4FB0-ABC1-3252034E3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7ECA3E7-F0D9-469A-AD94-35476D7D9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0BDB854-86C2-4996-9A60-BCE41FCD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C5C6EA4-A9B0-4109-943B-233B9F61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F1C9DFB-2FCC-40DC-839F-B14DA109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25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7DD1720-7C55-4B24-BC46-5F910C60D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657F592-1C35-4E9C-9D88-D467A2ABF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B3646B6-F70E-4CA0-8F59-8D4A2C11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CC0CD38-029B-4D23-9CA5-A3AFC825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37D6038-23C6-49C9-AEF7-8FECCD71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50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8D72D4D-634B-4851-9B6B-68152251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7C2C40F-FEE2-427C-B2E2-9839E88A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06B35F9-4793-42F6-BD31-3048F6ED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A793802-27BB-4470-ABD1-19D038A3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72D816B-5D18-45A7-BFC1-BF4E82DE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015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339C549-9648-463F-B1F6-92CCD37A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3AD81C5-1294-4AD9-B9E6-FA21C413A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DD0C79E-5FC8-459B-8276-B6E2730D6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2CC7E3F-C2D1-45A7-AA21-6C4DAA8C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4CF752B-F214-40C4-9112-7E19D6C0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00935A3-F839-4956-876A-ABABF603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078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DFD2B0F-D2B2-4311-B6C2-7E6D955F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929E6F0-FE57-482F-8081-69D7DE2B5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4D2D7B7-CCAF-4FC0-8789-A9A087D60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CC2E763-0DD9-4A48-BA36-784CB8718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FB06ACF-EE71-4FCD-9924-FF50A4D4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BFA1224-4586-4270-8598-DABAF274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AD4C5CC0-BCA0-4567-86CE-34A00B220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5B39F3D-17E2-4905-B0D1-F689BD09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127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99548E-0B3C-4252-BBB0-B6195D8A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1C696B2-0B2E-4894-9613-597A65CCB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DC6F7BB-D058-41A0-841F-34FBBE91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AB6A462-713F-4D16-A3B7-C8A6427B2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448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0943992E-3426-462D-838B-075B72ECC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C189052-B5AB-4467-9544-9088BD00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3B15035-ABA2-4A94-8E30-99002A58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86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2D302A-914C-41C0-BCC3-0C3C2CB3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070D473-BB76-481C-8DA8-2F4B1E331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B727CA4-DE73-4ED8-B2D2-9DE551AC4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C0887B2-B6BC-4919-899A-5A0EC294B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C874FC2-445F-452D-9DF4-97E30448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6C91A16-517E-43EF-8F61-389B93B5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376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381BF72-A82D-4F8B-83BD-65AB9033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25748762-C5CB-4ED4-8DD4-1A656C29A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0D0CEA8-CDC6-4184-BEA4-8CB8585B7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52519D0-EE80-4DE2-84DA-8E436F41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0A7F0E6-9538-4F10-9898-33C303A9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D4F5158-ABA9-4BCC-9C45-EB7F1320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777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4E13706-6AAD-4AD9-A7DF-F902E98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8BF7D61-A75F-431F-A6B6-6C825935E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6F0D84A-3131-49CD-A678-261083E39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5F209-6DE1-42D1-89B8-36F0F913961F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8E36247-74AC-4AAB-9F02-6F2B6B15C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3571F95-AA6F-4A79-AF8F-AEEB6FA0F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6C1FD-444D-4135-BE64-2FDB4849FF4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522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40AA30-F69A-4FAF-AE07-47018173A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B967127-DD9D-4EDB-BAA6-8CEA6CABC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46" y="590791"/>
            <a:ext cx="4658147" cy="3064439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77AE232F-8DC9-433E-8E9F-08B5A8360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9091" y="4377267"/>
            <a:ext cx="542047" cy="2376459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B1C58A3-300B-400F-A894-FD8BB10A1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3841" y="4208147"/>
            <a:ext cx="369761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6FB69856-A6E3-4654-BD50-6D8E4E75B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51746" y="4098332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5190D104-AE08-4129-8996-47C6F063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48198" y="4208147"/>
            <a:ext cx="339126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3B80333C-12BF-46C0-9DDE-043EA600C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53721" y="4098333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488CD0F-BED8-464A-B629-B9DF357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51447" y="4098334"/>
            <a:ext cx="10304132" cy="1960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121FF14-5BC8-4009-9D40-1BBB57444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346" y="4267831"/>
            <a:ext cx="9716883" cy="1071585"/>
          </a:xfrm>
        </p:spPr>
        <p:txBody>
          <a:bodyPr>
            <a:normAutofit/>
          </a:bodyPr>
          <a:lstStyle/>
          <a:p>
            <a:pPr algn="l"/>
            <a:r>
              <a:rPr lang="he-IL" sz="5400" b="1" dirty="0">
                <a:solidFill>
                  <a:srgbClr val="FEFFFF"/>
                </a:solidFill>
                <a:cs typeface="+mn-cs"/>
              </a:rPr>
              <a:t>תדריך תחרות שישי 28 אפריל 23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F821D94-16EF-4428-92FD-597B0562C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346" y="5345714"/>
            <a:ext cx="9762851" cy="538211"/>
          </a:xfrm>
        </p:spPr>
        <p:txBody>
          <a:bodyPr anchor="t">
            <a:normAutofit/>
          </a:bodyPr>
          <a:lstStyle/>
          <a:p>
            <a:pPr algn="l"/>
            <a:endParaRPr lang="he-IL" sz="2000" dirty="0">
              <a:solidFill>
                <a:srgbClr val="FEFFFF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95F7A14D-9BE4-44DE-B304-15B1F3C38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87324" y="4377267"/>
            <a:ext cx="801628" cy="195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181DD-3F34-4447-05C3-8AD33E073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04" y="497150"/>
            <a:ext cx="3567099" cy="27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2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26E076-DF12-46B4-B471-DB1AA16B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3D28AF9-E602-40D1-AC3E-EA25CE893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8F346CE-A005-473B-ABCC-5B17F4E95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5837" y="-6162816"/>
            <a:ext cx="24333698" cy="136877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F87D762-3274-46FE-92B4-0DFF93665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93" y="1737496"/>
            <a:ext cx="1491916" cy="968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B6F206-F712-420B-BDBE-DBC4AF760875}"/>
              </a:ext>
            </a:extLst>
          </p:cNvPr>
          <p:cNvSpPr txBox="1"/>
          <p:nvPr/>
        </p:nvSpPr>
        <p:spPr>
          <a:xfrm>
            <a:off x="10226088" y="4923108"/>
            <a:ext cx="82266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dirty="0">
                <a:highlight>
                  <a:srgbClr val="FFFF00"/>
                </a:highlight>
              </a:rPr>
              <a:t>זינוק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685EBF-CAB8-42CA-B0D8-3EBACADF06D7}"/>
              </a:ext>
            </a:extLst>
          </p:cNvPr>
          <p:cNvSpPr txBox="1"/>
          <p:nvPr/>
        </p:nvSpPr>
        <p:spPr>
          <a:xfrm>
            <a:off x="726992" y="2299825"/>
            <a:ext cx="133402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highlight>
                  <a:srgbClr val="FFFF00"/>
                </a:highlight>
              </a:rPr>
              <a:t>שטח החלפה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FB3DD-6144-4C14-82C1-278C16FE795F}"/>
              </a:ext>
            </a:extLst>
          </p:cNvPr>
          <p:cNvSpPr txBox="1"/>
          <p:nvPr/>
        </p:nvSpPr>
        <p:spPr>
          <a:xfrm>
            <a:off x="5850051" y="709738"/>
            <a:ext cx="117371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highlight>
                  <a:srgbClr val="FFFF00"/>
                </a:highlight>
              </a:rPr>
              <a:t>שער הסיום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7F9E08-A52F-A47C-8072-C5AC81447D81}"/>
              </a:ext>
            </a:extLst>
          </p:cNvPr>
          <p:cNvCxnSpPr/>
          <p:nvPr/>
        </p:nvCxnSpPr>
        <p:spPr>
          <a:xfrm flipH="1" flipV="1">
            <a:off x="4715893" y="2484491"/>
            <a:ext cx="6413925" cy="237383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126EB6D-398E-45C7-AC04-4B0183BB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907" y="1775082"/>
            <a:ext cx="4796013" cy="44037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br>
              <a:rPr lang="he-IL" sz="5400" b="1" dirty="0"/>
            </a:br>
            <a:br>
              <a:rPr lang="he-IL" sz="5400" b="1" dirty="0"/>
            </a:br>
            <a:br>
              <a:rPr lang="he-IL" sz="5400" b="1" dirty="0"/>
            </a:br>
            <a:br>
              <a:rPr lang="he-IL" sz="5400" b="1" dirty="0"/>
            </a:br>
            <a:br>
              <a:rPr lang="he-IL" sz="5400" b="1" dirty="0"/>
            </a:br>
            <a:br>
              <a:rPr lang="he-IL" sz="5400" b="1" dirty="0"/>
            </a:br>
            <a:br>
              <a:rPr lang="he-IL" sz="5400" b="1" dirty="0"/>
            </a:br>
            <a:br>
              <a:rPr lang="he-IL" sz="5400" b="1" dirty="0"/>
            </a:br>
            <a:r>
              <a:rPr lang="he-IL" b="1" dirty="0"/>
              <a:t>סופר ספרינט </a:t>
            </a:r>
            <a:br>
              <a:rPr lang="he-IL" b="1" dirty="0"/>
            </a:br>
            <a:r>
              <a:rPr lang="he-IL" b="1" dirty="0"/>
              <a:t>14-15 ועילית</a:t>
            </a:r>
            <a:br>
              <a:rPr lang="he-IL" b="1" dirty="0"/>
            </a:br>
            <a:r>
              <a:rPr lang="he-IL" b="1" dirty="0"/>
              <a:t>נוער 14-15 06:00</a:t>
            </a:r>
            <a:br>
              <a:rPr lang="he-IL" b="1" dirty="0"/>
            </a:br>
            <a:r>
              <a:rPr lang="he-IL" b="1" dirty="0"/>
              <a:t>נערות 14-15  06:12</a:t>
            </a:r>
            <a:br>
              <a:rPr lang="he-IL" b="1" dirty="0"/>
            </a:br>
            <a:r>
              <a:rPr lang="he-IL" b="1" dirty="0"/>
              <a:t>אורבני 06:13</a:t>
            </a:r>
            <a:br>
              <a:rPr lang="he-IL" b="1" dirty="0"/>
            </a:br>
            <a:r>
              <a:rPr lang="he-IL" b="1" dirty="0"/>
              <a:t>עילית ונוער גברים 06:25</a:t>
            </a:r>
            <a:br>
              <a:rPr lang="he-IL" b="1" dirty="0"/>
            </a:br>
            <a:r>
              <a:rPr lang="he-IL" b="1" dirty="0"/>
              <a:t>עילית ונערות נשים 06:40</a:t>
            </a:r>
            <a:endParaRPr lang="en-US" b="1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מציין מיקום תוכן 4">
            <a:extLst>
              <a:ext uri="{FF2B5EF4-FFF2-40B4-BE49-F238E27FC236}">
                <a16:creationId xmlns:a16="http://schemas.microsoft.com/office/drawing/2014/main" id="{772E0AAF-6FE4-41D8-BC30-9DDD44CB8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222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404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5E3980F-09AA-E007-7918-41D94EEFC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" y="-3485987"/>
            <a:ext cx="28395354" cy="17740838"/>
          </a:xfr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B6FDCD14-5983-4555-96F1-1AEA64F8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1942" y="2953342"/>
            <a:ext cx="10515600" cy="1325563"/>
          </a:xfrm>
        </p:spPr>
        <p:txBody>
          <a:bodyPr/>
          <a:lstStyle/>
          <a:p>
            <a:r>
              <a:rPr lang="he-IL" dirty="0"/>
              <a:t>מסלול השחייה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A610B-40A6-4630-9A67-09D4CAAD2CD5}"/>
              </a:ext>
            </a:extLst>
          </p:cNvPr>
          <p:cNvSpPr txBox="1"/>
          <p:nvPr/>
        </p:nvSpPr>
        <p:spPr>
          <a:xfrm>
            <a:off x="7502356" y="553647"/>
            <a:ext cx="432018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4BB01CA6-A3A2-4AEE-A46D-64D153F8FE82}"/>
              </a:ext>
            </a:extLst>
          </p:cNvPr>
          <p:cNvCxnSpPr>
            <a:cxnSpLocks/>
          </p:cNvCxnSpPr>
          <p:nvPr/>
        </p:nvCxnSpPr>
        <p:spPr>
          <a:xfrm flipH="1" flipV="1">
            <a:off x="2990151" y="1261533"/>
            <a:ext cx="1415594" cy="3271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צורה חופשית: צורה 8">
            <a:extLst>
              <a:ext uri="{FF2B5EF4-FFF2-40B4-BE49-F238E27FC236}">
                <a16:creationId xmlns:a16="http://schemas.microsoft.com/office/drawing/2014/main" id="{55590A34-45E2-4EFB-ADAB-4A8CAA9D17C4}"/>
              </a:ext>
            </a:extLst>
          </p:cNvPr>
          <p:cNvSpPr/>
          <p:nvPr/>
        </p:nvSpPr>
        <p:spPr>
          <a:xfrm>
            <a:off x="2093817" y="1249663"/>
            <a:ext cx="719910" cy="1444925"/>
          </a:xfrm>
          <a:custGeom>
            <a:avLst/>
            <a:gdLst>
              <a:gd name="connsiteX0" fmla="*/ 1511807 w 1511807"/>
              <a:gd name="connsiteY0" fmla="*/ 44509 h 2056741"/>
              <a:gd name="connsiteX1" fmla="*/ 517197 w 1511807"/>
              <a:gd name="connsiteY1" fmla="*/ 156804 h 2056741"/>
              <a:gd name="connsiteX2" fmla="*/ 3849 w 1511807"/>
              <a:gd name="connsiteY2" fmla="*/ 1327878 h 2056741"/>
              <a:gd name="connsiteX3" fmla="*/ 340733 w 1511807"/>
              <a:gd name="connsiteY3" fmla="*/ 1969562 h 2056741"/>
              <a:gd name="connsiteX4" fmla="*/ 1351386 w 1511807"/>
              <a:gd name="connsiteY4" fmla="*/ 2033730 h 205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807" h="2056741">
                <a:moveTo>
                  <a:pt x="1511807" y="44509"/>
                </a:moveTo>
                <a:cubicBezTo>
                  <a:pt x="1140165" y="-6291"/>
                  <a:pt x="768523" y="-57091"/>
                  <a:pt x="517197" y="156804"/>
                </a:cubicBezTo>
                <a:cubicBezTo>
                  <a:pt x="265871" y="370699"/>
                  <a:pt x="33260" y="1025752"/>
                  <a:pt x="3849" y="1327878"/>
                </a:cubicBezTo>
                <a:cubicBezTo>
                  <a:pt x="-25562" y="1630004"/>
                  <a:pt x="116143" y="1851920"/>
                  <a:pt x="340733" y="1969562"/>
                </a:cubicBezTo>
                <a:cubicBezTo>
                  <a:pt x="565323" y="2087204"/>
                  <a:pt x="958354" y="2060467"/>
                  <a:pt x="1351386" y="203373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1" name="מחבר חץ ישר 10">
            <a:extLst>
              <a:ext uri="{FF2B5EF4-FFF2-40B4-BE49-F238E27FC236}">
                <a16:creationId xmlns:a16="http://schemas.microsoft.com/office/drawing/2014/main" id="{AE044F4F-C0A5-4BCE-8A38-9170A0738924}"/>
              </a:ext>
            </a:extLst>
          </p:cNvPr>
          <p:cNvCxnSpPr>
            <a:cxnSpLocks/>
          </p:cNvCxnSpPr>
          <p:nvPr/>
        </p:nvCxnSpPr>
        <p:spPr>
          <a:xfrm flipV="1">
            <a:off x="3062826" y="2281382"/>
            <a:ext cx="1418650" cy="413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743B5E-F35E-5018-20B4-B22A6D1A78AD}"/>
              </a:ext>
            </a:extLst>
          </p:cNvPr>
          <p:cNvCxnSpPr/>
          <p:nvPr/>
        </p:nvCxnSpPr>
        <p:spPr>
          <a:xfrm>
            <a:off x="5292436" y="2401455"/>
            <a:ext cx="5708073" cy="5518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AB3735-BF1E-8131-4639-F06DE45CECB7}"/>
              </a:ext>
            </a:extLst>
          </p:cNvPr>
          <p:cNvCxnSpPr/>
          <p:nvPr/>
        </p:nvCxnSpPr>
        <p:spPr>
          <a:xfrm>
            <a:off x="11822545" y="3429000"/>
            <a:ext cx="1228437" cy="11152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5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D56C106C-3D8E-5C46-F6D3-9F14C760B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8437" y="-7842513"/>
            <a:ext cx="28395354" cy="17740838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6AB89C7-453D-4980-98EF-220A8E8A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B0303-1341-4251-AC55-B51D936E4EB6}"/>
              </a:ext>
            </a:extLst>
          </p:cNvPr>
          <p:cNvSpPr txBox="1"/>
          <p:nvPr/>
        </p:nvSpPr>
        <p:spPr>
          <a:xfrm>
            <a:off x="7187727" y="673963"/>
            <a:ext cx="4346062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6597DF-C77F-C23D-9DD6-90EAC8045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92547A-991C-226D-E4BF-A6FAEDA43CAE}"/>
              </a:ext>
            </a:extLst>
          </p:cNvPr>
          <p:cNvSpPr/>
          <p:nvPr/>
        </p:nvSpPr>
        <p:spPr>
          <a:xfrm>
            <a:off x="-1219200" y="-157018"/>
            <a:ext cx="5818909" cy="2789382"/>
          </a:xfrm>
          <a:custGeom>
            <a:avLst/>
            <a:gdLst>
              <a:gd name="connsiteX0" fmla="*/ 0 w 5818909"/>
              <a:gd name="connsiteY0" fmla="*/ 0 h 2789382"/>
              <a:gd name="connsiteX1" fmla="*/ 674255 w 5818909"/>
              <a:gd name="connsiteY1" fmla="*/ 646546 h 2789382"/>
              <a:gd name="connsiteX2" fmla="*/ 1579418 w 5818909"/>
              <a:gd name="connsiteY2" fmla="*/ 1413164 h 2789382"/>
              <a:gd name="connsiteX3" fmla="*/ 2290618 w 5818909"/>
              <a:gd name="connsiteY3" fmla="*/ 1745673 h 2789382"/>
              <a:gd name="connsiteX4" fmla="*/ 3288145 w 5818909"/>
              <a:gd name="connsiteY4" fmla="*/ 2105891 h 2789382"/>
              <a:gd name="connsiteX5" fmla="*/ 5818909 w 5818909"/>
              <a:gd name="connsiteY5" fmla="*/ 2789382 h 278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8909" h="2789382">
                <a:moveTo>
                  <a:pt x="0" y="0"/>
                </a:moveTo>
                <a:cubicBezTo>
                  <a:pt x="205509" y="205509"/>
                  <a:pt x="411019" y="411019"/>
                  <a:pt x="674255" y="646546"/>
                </a:cubicBezTo>
                <a:cubicBezTo>
                  <a:pt x="937491" y="882073"/>
                  <a:pt x="1310024" y="1229976"/>
                  <a:pt x="1579418" y="1413164"/>
                </a:cubicBezTo>
                <a:cubicBezTo>
                  <a:pt x="1848812" y="1596352"/>
                  <a:pt x="2005830" y="1630218"/>
                  <a:pt x="2290618" y="1745673"/>
                </a:cubicBezTo>
                <a:cubicBezTo>
                  <a:pt x="2575406" y="1861128"/>
                  <a:pt x="2700097" y="1931940"/>
                  <a:pt x="3288145" y="2105891"/>
                </a:cubicBezTo>
                <a:cubicBezTo>
                  <a:pt x="3876193" y="2279842"/>
                  <a:pt x="4847551" y="2534612"/>
                  <a:pt x="5818909" y="2789382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36B94D-E6A3-BD5A-805D-33A3808434F3}"/>
              </a:ext>
            </a:extLst>
          </p:cNvPr>
          <p:cNvSpPr/>
          <p:nvPr/>
        </p:nvSpPr>
        <p:spPr>
          <a:xfrm>
            <a:off x="5107709" y="2329799"/>
            <a:ext cx="4673600" cy="2198402"/>
          </a:xfrm>
          <a:custGeom>
            <a:avLst/>
            <a:gdLst>
              <a:gd name="connsiteX0" fmla="*/ 0 w 4673600"/>
              <a:gd name="connsiteY0" fmla="*/ 526620 h 2198402"/>
              <a:gd name="connsiteX1" fmla="*/ 1173018 w 4673600"/>
              <a:gd name="connsiteY1" fmla="*/ 831420 h 2198402"/>
              <a:gd name="connsiteX2" fmla="*/ 1459346 w 4673600"/>
              <a:gd name="connsiteY2" fmla="*/ 582039 h 2198402"/>
              <a:gd name="connsiteX3" fmla="*/ 1690255 w 4673600"/>
              <a:gd name="connsiteY3" fmla="*/ 138693 h 2198402"/>
              <a:gd name="connsiteX4" fmla="*/ 1911927 w 4673600"/>
              <a:gd name="connsiteY4" fmla="*/ 148 h 2198402"/>
              <a:gd name="connsiteX5" fmla="*/ 2262909 w 4673600"/>
              <a:gd name="connsiteY5" fmla="*/ 157166 h 2198402"/>
              <a:gd name="connsiteX6" fmla="*/ 2115127 w 4673600"/>
              <a:gd name="connsiteY6" fmla="*/ 729820 h 2198402"/>
              <a:gd name="connsiteX7" fmla="*/ 2004291 w 4673600"/>
              <a:gd name="connsiteY7" fmla="*/ 1302475 h 2198402"/>
              <a:gd name="connsiteX8" fmla="*/ 2105891 w 4673600"/>
              <a:gd name="connsiteY8" fmla="*/ 1644220 h 2198402"/>
              <a:gd name="connsiteX9" fmla="*/ 2789382 w 4673600"/>
              <a:gd name="connsiteY9" fmla="*/ 1967493 h 2198402"/>
              <a:gd name="connsiteX10" fmla="*/ 3814618 w 4673600"/>
              <a:gd name="connsiteY10" fmla="*/ 1856657 h 2198402"/>
              <a:gd name="connsiteX11" fmla="*/ 4673600 w 4673600"/>
              <a:gd name="connsiteY11" fmla="*/ 2198402 h 219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73600" h="2198402">
                <a:moveTo>
                  <a:pt x="0" y="526620"/>
                </a:moveTo>
                <a:cubicBezTo>
                  <a:pt x="464897" y="674402"/>
                  <a:pt x="929794" y="822184"/>
                  <a:pt x="1173018" y="831420"/>
                </a:cubicBezTo>
                <a:cubicBezTo>
                  <a:pt x="1416242" y="840656"/>
                  <a:pt x="1373140" y="697494"/>
                  <a:pt x="1459346" y="582039"/>
                </a:cubicBezTo>
                <a:cubicBezTo>
                  <a:pt x="1545552" y="466584"/>
                  <a:pt x="1614825" y="235675"/>
                  <a:pt x="1690255" y="138693"/>
                </a:cubicBezTo>
                <a:cubicBezTo>
                  <a:pt x="1765685" y="41711"/>
                  <a:pt x="1816485" y="-2931"/>
                  <a:pt x="1911927" y="148"/>
                </a:cubicBezTo>
                <a:cubicBezTo>
                  <a:pt x="2007369" y="3227"/>
                  <a:pt x="2229042" y="35554"/>
                  <a:pt x="2262909" y="157166"/>
                </a:cubicBezTo>
                <a:cubicBezTo>
                  <a:pt x="2296776" y="278778"/>
                  <a:pt x="2158230" y="538935"/>
                  <a:pt x="2115127" y="729820"/>
                </a:cubicBezTo>
                <a:cubicBezTo>
                  <a:pt x="2072024" y="920705"/>
                  <a:pt x="2005830" y="1150075"/>
                  <a:pt x="2004291" y="1302475"/>
                </a:cubicBezTo>
                <a:cubicBezTo>
                  <a:pt x="2002752" y="1454875"/>
                  <a:pt x="1975043" y="1533384"/>
                  <a:pt x="2105891" y="1644220"/>
                </a:cubicBezTo>
                <a:cubicBezTo>
                  <a:pt x="2236740" y="1755056"/>
                  <a:pt x="2504594" y="1932087"/>
                  <a:pt x="2789382" y="1967493"/>
                </a:cubicBezTo>
                <a:cubicBezTo>
                  <a:pt x="3074170" y="2002899"/>
                  <a:pt x="3500582" y="1818172"/>
                  <a:pt x="3814618" y="1856657"/>
                </a:cubicBezTo>
                <a:cubicBezTo>
                  <a:pt x="4128654" y="1895142"/>
                  <a:pt x="4401127" y="2046772"/>
                  <a:pt x="4673600" y="2198402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BE74E12-B7A7-A470-D5DC-A139676F499A}"/>
              </a:ext>
            </a:extLst>
          </p:cNvPr>
          <p:cNvSpPr/>
          <p:nvPr/>
        </p:nvSpPr>
        <p:spPr>
          <a:xfrm>
            <a:off x="7799814" y="1801091"/>
            <a:ext cx="4410659" cy="2484672"/>
          </a:xfrm>
          <a:custGeom>
            <a:avLst/>
            <a:gdLst>
              <a:gd name="connsiteX0" fmla="*/ 4410659 w 4410659"/>
              <a:gd name="connsiteY0" fmla="*/ 2484582 h 2484672"/>
              <a:gd name="connsiteX1" fmla="*/ 3865713 w 4410659"/>
              <a:gd name="connsiteY1" fmla="*/ 2262909 h 2484672"/>
              <a:gd name="connsiteX2" fmla="*/ 3071386 w 4410659"/>
              <a:gd name="connsiteY2" fmla="*/ 1145309 h 2484672"/>
              <a:gd name="connsiteX3" fmla="*/ 1870659 w 4410659"/>
              <a:gd name="connsiteY3" fmla="*/ 757382 h 2484672"/>
              <a:gd name="connsiteX4" fmla="*/ 1473495 w 4410659"/>
              <a:gd name="connsiteY4" fmla="*/ 1163782 h 2484672"/>
              <a:gd name="connsiteX5" fmla="*/ 1002441 w 4410659"/>
              <a:gd name="connsiteY5" fmla="*/ 1265382 h 2484672"/>
              <a:gd name="connsiteX6" fmla="*/ 106513 w 4410659"/>
              <a:gd name="connsiteY6" fmla="*/ 942109 h 2484672"/>
              <a:gd name="connsiteX7" fmla="*/ 51095 w 4410659"/>
              <a:gd name="connsiteY7" fmla="*/ 0 h 248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0659" h="2484672">
                <a:moveTo>
                  <a:pt x="4410659" y="2484582"/>
                </a:moveTo>
                <a:cubicBezTo>
                  <a:pt x="4249792" y="2485351"/>
                  <a:pt x="4088925" y="2486121"/>
                  <a:pt x="3865713" y="2262909"/>
                </a:cubicBezTo>
                <a:cubicBezTo>
                  <a:pt x="3642501" y="2039697"/>
                  <a:pt x="3403895" y="1396230"/>
                  <a:pt x="3071386" y="1145309"/>
                </a:cubicBezTo>
                <a:cubicBezTo>
                  <a:pt x="2738877" y="894388"/>
                  <a:pt x="2136974" y="754303"/>
                  <a:pt x="1870659" y="757382"/>
                </a:cubicBezTo>
                <a:cubicBezTo>
                  <a:pt x="1604344" y="760461"/>
                  <a:pt x="1618198" y="1079115"/>
                  <a:pt x="1473495" y="1163782"/>
                </a:cubicBezTo>
                <a:cubicBezTo>
                  <a:pt x="1328792" y="1248449"/>
                  <a:pt x="1230271" y="1302327"/>
                  <a:pt x="1002441" y="1265382"/>
                </a:cubicBezTo>
                <a:cubicBezTo>
                  <a:pt x="774611" y="1228437"/>
                  <a:pt x="265071" y="1153006"/>
                  <a:pt x="106513" y="942109"/>
                </a:cubicBezTo>
                <a:cubicBezTo>
                  <a:pt x="-52045" y="731212"/>
                  <a:pt x="-475" y="365606"/>
                  <a:pt x="51095" y="0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D184AF9-B767-35EE-D0C9-C8EF555BED48}"/>
              </a:ext>
            </a:extLst>
          </p:cNvPr>
          <p:cNvSpPr/>
          <p:nvPr/>
        </p:nvSpPr>
        <p:spPr>
          <a:xfrm>
            <a:off x="2872658" y="53261"/>
            <a:ext cx="4969015" cy="2717648"/>
          </a:xfrm>
          <a:custGeom>
            <a:avLst/>
            <a:gdLst>
              <a:gd name="connsiteX0" fmla="*/ 4969015 w 4969015"/>
              <a:gd name="connsiteY0" fmla="*/ 1433794 h 2717648"/>
              <a:gd name="connsiteX1" fmla="*/ 4701160 w 4969015"/>
              <a:gd name="connsiteY1" fmla="*/ 944266 h 2717648"/>
              <a:gd name="connsiteX2" fmla="*/ 3675924 w 4969015"/>
              <a:gd name="connsiteY2" fmla="*/ 574812 h 2717648"/>
              <a:gd name="connsiteX3" fmla="*/ 2512142 w 4969015"/>
              <a:gd name="connsiteY3" fmla="*/ 297721 h 2717648"/>
              <a:gd name="connsiteX4" fmla="*/ 1311415 w 4969015"/>
              <a:gd name="connsiteY4" fmla="*/ 2157 h 2717648"/>
              <a:gd name="connsiteX5" fmla="*/ 701815 w 4969015"/>
              <a:gd name="connsiteY5" fmla="*/ 214594 h 2717648"/>
              <a:gd name="connsiteX6" fmla="*/ 304651 w 4969015"/>
              <a:gd name="connsiteY6" fmla="*/ 1055103 h 2717648"/>
              <a:gd name="connsiteX7" fmla="*/ 9087 w 4969015"/>
              <a:gd name="connsiteY7" fmla="*/ 1720121 h 2717648"/>
              <a:gd name="connsiteX8" fmla="*/ 655633 w 4969015"/>
              <a:gd name="connsiteY8" fmla="*/ 2385139 h 2717648"/>
              <a:gd name="connsiteX9" fmla="*/ 1606978 w 4969015"/>
              <a:gd name="connsiteY9" fmla="*/ 2717648 h 27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9015" h="2717648">
                <a:moveTo>
                  <a:pt x="4969015" y="1433794"/>
                </a:moveTo>
                <a:cubicBezTo>
                  <a:pt x="4942845" y="1260612"/>
                  <a:pt x="4916675" y="1087430"/>
                  <a:pt x="4701160" y="944266"/>
                </a:cubicBezTo>
                <a:cubicBezTo>
                  <a:pt x="4485645" y="801102"/>
                  <a:pt x="4040760" y="682569"/>
                  <a:pt x="3675924" y="574812"/>
                </a:cubicBezTo>
                <a:cubicBezTo>
                  <a:pt x="3311088" y="467055"/>
                  <a:pt x="2512142" y="297721"/>
                  <a:pt x="2512142" y="297721"/>
                </a:cubicBezTo>
                <a:cubicBezTo>
                  <a:pt x="2118057" y="202279"/>
                  <a:pt x="1613136" y="16011"/>
                  <a:pt x="1311415" y="2157"/>
                </a:cubicBezTo>
                <a:cubicBezTo>
                  <a:pt x="1009694" y="-11698"/>
                  <a:pt x="869609" y="39103"/>
                  <a:pt x="701815" y="214594"/>
                </a:cubicBezTo>
                <a:cubicBezTo>
                  <a:pt x="534021" y="390085"/>
                  <a:pt x="420106" y="804182"/>
                  <a:pt x="304651" y="1055103"/>
                </a:cubicBezTo>
                <a:cubicBezTo>
                  <a:pt x="189196" y="1306024"/>
                  <a:pt x="-49410" y="1498448"/>
                  <a:pt x="9087" y="1720121"/>
                </a:cubicBezTo>
                <a:cubicBezTo>
                  <a:pt x="67584" y="1941794"/>
                  <a:pt x="389318" y="2218885"/>
                  <a:pt x="655633" y="2385139"/>
                </a:cubicBezTo>
                <a:cubicBezTo>
                  <a:pt x="921948" y="2551394"/>
                  <a:pt x="1264463" y="2634521"/>
                  <a:pt x="1606978" y="2717648"/>
                </a:cubicBezTo>
              </a:path>
            </a:pathLst>
          </a:custGeom>
          <a:noFill/>
          <a:ln w="5715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C82347-85CE-1FBF-9C12-9E3CB231F8A6}"/>
              </a:ext>
            </a:extLst>
          </p:cNvPr>
          <p:cNvSpPr/>
          <p:nvPr/>
        </p:nvSpPr>
        <p:spPr>
          <a:xfrm>
            <a:off x="5052291" y="2412591"/>
            <a:ext cx="5135418" cy="2494702"/>
          </a:xfrm>
          <a:custGeom>
            <a:avLst/>
            <a:gdLst>
              <a:gd name="connsiteX0" fmla="*/ 0 w 5135418"/>
              <a:gd name="connsiteY0" fmla="*/ 579991 h 2494702"/>
              <a:gd name="connsiteX1" fmla="*/ 1366982 w 5135418"/>
              <a:gd name="connsiteY1" fmla="*/ 857082 h 2494702"/>
              <a:gd name="connsiteX2" fmla="*/ 1838036 w 5135418"/>
              <a:gd name="connsiteY2" fmla="*/ 71991 h 2494702"/>
              <a:gd name="connsiteX3" fmla="*/ 2068945 w 5135418"/>
              <a:gd name="connsiteY3" fmla="*/ 118173 h 2494702"/>
              <a:gd name="connsiteX4" fmla="*/ 1847273 w 5135418"/>
              <a:gd name="connsiteY4" fmla="*/ 801664 h 2494702"/>
              <a:gd name="connsiteX5" fmla="*/ 1681018 w 5135418"/>
              <a:gd name="connsiteY5" fmla="*/ 1457445 h 2494702"/>
              <a:gd name="connsiteX6" fmla="*/ 2309091 w 5135418"/>
              <a:gd name="connsiteY6" fmla="*/ 2048573 h 2494702"/>
              <a:gd name="connsiteX7" fmla="*/ 3029527 w 5135418"/>
              <a:gd name="connsiteY7" fmla="*/ 2214827 h 2494702"/>
              <a:gd name="connsiteX8" fmla="*/ 4424218 w 5135418"/>
              <a:gd name="connsiteY8" fmla="*/ 2454973 h 2494702"/>
              <a:gd name="connsiteX9" fmla="*/ 5135418 w 5135418"/>
              <a:gd name="connsiteY9" fmla="*/ 2491918 h 249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5418" h="2494702">
                <a:moveTo>
                  <a:pt x="0" y="579991"/>
                </a:moveTo>
                <a:cubicBezTo>
                  <a:pt x="530321" y="760870"/>
                  <a:pt x="1060643" y="941749"/>
                  <a:pt x="1366982" y="857082"/>
                </a:cubicBezTo>
                <a:cubicBezTo>
                  <a:pt x="1673321" y="772415"/>
                  <a:pt x="1721042" y="195142"/>
                  <a:pt x="1838036" y="71991"/>
                </a:cubicBezTo>
                <a:cubicBezTo>
                  <a:pt x="1955030" y="-51160"/>
                  <a:pt x="2067406" y="-3439"/>
                  <a:pt x="2068945" y="118173"/>
                </a:cubicBezTo>
                <a:cubicBezTo>
                  <a:pt x="2070484" y="239785"/>
                  <a:pt x="1911928" y="578452"/>
                  <a:pt x="1847273" y="801664"/>
                </a:cubicBezTo>
                <a:cubicBezTo>
                  <a:pt x="1782619" y="1024876"/>
                  <a:pt x="1604048" y="1249627"/>
                  <a:pt x="1681018" y="1457445"/>
                </a:cubicBezTo>
                <a:cubicBezTo>
                  <a:pt x="1757988" y="1665263"/>
                  <a:pt x="2084340" y="1922343"/>
                  <a:pt x="2309091" y="2048573"/>
                </a:cubicBezTo>
                <a:cubicBezTo>
                  <a:pt x="2533843" y="2174803"/>
                  <a:pt x="2677006" y="2147094"/>
                  <a:pt x="3029527" y="2214827"/>
                </a:cubicBezTo>
                <a:cubicBezTo>
                  <a:pt x="3382048" y="2282560"/>
                  <a:pt x="4073236" y="2408791"/>
                  <a:pt x="4424218" y="2454973"/>
                </a:cubicBezTo>
                <a:cubicBezTo>
                  <a:pt x="4775200" y="2501155"/>
                  <a:pt x="4955309" y="2496536"/>
                  <a:pt x="5135418" y="2491918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DC6EC30-3DD9-27D3-5888-81AA5FDBD817}"/>
              </a:ext>
            </a:extLst>
          </p:cNvPr>
          <p:cNvSpPr/>
          <p:nvPr/>
        </p:nvSpPr>
        <p:spPr>
          <a:xfrm>
            <a:off x="-1219200" y="2595696"/>
            <a:ext cx="13041745" cy="2493540"/>
          </a:xfrm>
          <a:custGeom>
            <a:avLst/>
            <a:gdLst>
              <a:gd name="connsiteX0" fmla="*/ 13041745 w 13041745"/>
              <a:gd name="connsiteY0" fmla="*/ 2493540 h 2493540"/>
              <a:gd name="connsiteX1" fmla="*/ 12478327 w 13041745"/>
              <a:gd name="connsiteY1" fmla="*/ 2410413 h 2493540"/>
              <a:gd name="connsiteX2" fmla="*/ 11462327 w 13041745"/>
              <a:gd name="connsiteY2" fmla="*/ 2419649 h 2493540"/>
              <a:gd name="connsiteX3" fmla="*/ 10501745 w 13041745"/>
              <a:gd name="connsiteY3" fmla="*/ 2345759 h 2493540"/>
              <a:gd name="connsiteX4" fmla="*/ 7924800 w 13041745"/>
              <a:gd name="connsiteY4" fmla="*/ 1828522 h 2493540"/>
              <a:gd name="connsiteX5" fmla="*/ 6289964 w 13041745"/>
              <a:gd name="connsiteY5" fmla="*/ 1043431 h 2493540"/>
              <a:gd name="connsiteX6" fmla="*/ 4248727 w 13041745"/>
              <a:gd name="connsiteY6" fmla="*/ 396886 h 2493540"/>
              <a:gd name="connsiteX7" fmla="*/ 2142836 w 13041745"/>
              <a:gd name="connsiteY7" fmla="*/ 8959 h 2493540"/>
              <a:gd name="connsiteX8" fmla="*/ 563418 w 13041745"/>
              <a:gd name="connsiteY8" fmla="*/ 175213 h 2493540"/>
              <a:gd name="connsiteX9" fmla="*/ 0 w 13041745"/>
              <a:gd name="connsiteY9" fmla="*/ 738631 h 249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1745" h="2493540">
                <a:moveTo>
                  <a:pt x="13041745" y="2493540"/>
                </a:moveTo>
                <a:cubicBezTo>
                  <a:pt x="12891654" y="2458134"/>
                  <a:pt x="12741563" y="2422728"/>
                  <a:pt x="12478327" y="2410413"/>
                </a:cubicBezTo>
                <a:cubicBezTo>
                  <a:pt x="12215091" y="2398098"/>
                  <a:pt x="11791757" y="2430425"/>
                  <a:pt x="11462327" y="2419649"/>
                </a:cubicBezTo>
                <a:cubicBezTo>
                  <a:pt x="11132897" y="2408873"/>
                  <a:pt x="11091333" y="2444280"/>
                  <a:pt x="10501745" y="2345759"/>
                </a:cubicBezTo>
                <a:cubicBezTo>
                  <a:pt x="9912157" y="2247238"/>
                  <a:pt x="8626763" y="2045577"/>
                  <a:pt x="7924800" y="1828522"/>
                </a:cubicBezTo>
                <a:cubicBezTo>
                  <a:pt x="7222837" y="1611467"/>
                  <a:pt x="6902643" y="1282037"/>
                  <a:pt x="6289964" y="1043431"/>
                </a:cubicBezTo>
                <a:cubicBezTo>
                  <a:pt x="5677285" y="804825"/>
                  <a:pt x="4939915" y="569298"/>
                  <a:pt x="4248727" y="396886"/>
                </a:cubicBezTo>
                <a:cubicBezTo>
                  <a:pt x="3557539" y="224474"/>
                  <a:pt x="2757054" y="45904"/>
                  <a:pt x="2142836" y="8959"/>
                </a:cubicBezTo>
                <a:cubicBezTo>
                  <a:pt x="1528618" y="-27987"/>
                  <a:pt x="920557" y="53601"/>
                  <a:pt x="563418" y="175213"/>
                </a:cubicBezTo>
                <a:cubicBezTo>
                  <a:pt x="206279" y="296825"/>
                  <a:pt x="103139" y="517728"/>
                  <a:pt x="0" y="738631"/>
                </a:cubicBezTo>
              </a:path>
            </a:pathLst>
          </a:custGeom>
          <a:noFill/>
          <a:ln w="57150">
            <a:solidFill>
              <a:srgbClr val="FF339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7" name="מציין מיקום תוכן 8">
            <a:extLst>
              <a:ext uri="{FF2B5EF4-FFF2-40B4-BE49-F238E27FC236}">
                <a16:creationId xmlns:a16="http://schemas.microsoft.com/office/drawing/2014/main" id="{87391004-0998-E8BD-CC33-0C95F0EB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77" y="801207"/>
            <a:ext cx="278718" cy="418077"/>
          </a:xfrm>
          <a:prstGeom prst="rect">
            <a:avLst/>
          </a:prstGeom>
        </p:spPr>
      </p:pic>
      <p:pic>
        <p:nvPicPr>
          <p:cNvPr id="18" name="מציין מיקום תוכן 8">
            <a:extLst>
              <a:ext uri="{FF2B5EF4-FFF2-40B4-BE49-F238E27FC236}">
                <a16:creationId xmlns:a16="http://schemas.microsoft.com/office/drawing/2014/main" id="{23E32F0F-2816-0CCF-55DD-F5AE93A5B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08" y="572507"/>
            <a:ext cx="278718" cy="418077"/>
          </a:xfrm>
          <a:prstGeom prst="rect">
            <a:avLst/>
          </a:prstGeom>
        </p:spPr>
      </p:pic>
      <p:pic>
        <p:nvPicPr>
          <p:cNvPr id="19" name="מציין מיקום תוכן 8">
            <a:extLst>
              <a:ext uri="{FF2B5EF4-FFF2-40B4-BE49-F238E27FC236}">
                <a16:creationId xmlns:a16="http://schemas.microsoft.com/office/drawing/2014/main" id="{2F4AEC06-FE72-143B-5E58-894003CC6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56" y="409119"/>
            <a:ext cx="278718" cy="418077"/>
          </a:xfrm>
          <a:prstGeom prst="rect">
            <a:avLst/>
          </a:prstGeom>
        </p:spPr>
      </p:pic>
      <p:pic>
        <p:nvPicPr>
          <p:cNvPr id="20" name="מציין מיקום תוכן 8">
            <a:extLst>
              <a:ext uri="{FF2B5EF4-FFF2-40B4-BE49-F238E27FC236}">
                <a16:creationId xmlns:a16="http://schemas.microsoft.com/office/drawing/2014/main" id="{0A3FEBF7-FC03-EE64-3B8C-73BE13B7A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96" y="2448625"/>
            <a:ext cx="278718" cy="418077"/>
          </a:xfrm>
          <a:prstGeom prst="rect">
            <a:avLst/>
          </a:prstGeom>
        </p:spPr>
      </p:pic>
      <p:pic>
        <p:nvPicPr>
          <p:cNvPr id="21" name="מציין מיקום תוכן 8">
            <a:extLst>
              <a:ext uri="{FF2B5EF4-FFF2-40B4-BE49-F238E27FC236}">
                <a16:creationId xmlns:a16="http://schemas.microsoft.com/office/drawing/2014/main" id="{68489CF2-6440-4925-D1FF-F51EB9E76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37" y="2974543"/>
            <a:ext cx="278718" cy="418077"/>
          </a:xfrm>
          <a:prstGeom prst="rect">
            <a:avLst/>
          </a:prstGeom>
        </p:spPr>
      </p:pic>
      <p:pic>
        <p:nvPicPr>
          <p:cNvPr id="22" name="מציין מיקום תוכן 8">
            <a:extLst>
              <a:ext uri="{FF2B5EF4-FFF2-40B4-BE49-F238E27FC236}">
                <a16:creationId xmlns:a16="http://schemas.microsoft.com/office/drawing/2014/main" id="{730459B2-8B64-2BFE-67AF-FAA25CF8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82" y="3518406"/>
            <a:ext cx="278718" cy="418077"/>
          </a:xfrm>
          <a:prstGeom prst="rect">
            <a:avLst/>
          </a:prstGeom>
        </p:spPr>
      </p:pic>
      <p:pic>
        <p:nvPicPr>
          <p:cNvPr id="23" name="מציין מיקום תוכן 8">
            <a:extLst>
              <a:ext uri="{FF2B5EF4-FFF2-40B4-BE49-F238E27FC236}">
                <a16:creationId xmlns:a16="http://schemas.microsoft.com/office/drawing/2014/main" id="{528BD9E8-76D8-B34E-F2C0-872BBAA28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59" y="3936483"/>
            <a:ext cx="278718" cy="418077"/>
          </a:xfrm>
          <a:prstGeom prst="rect">
            <a:avLst/>
          </a:prstGeom>
        </p:spPr>
      </p:pic>
      <p:pic>
        <p:nvPicPr>
          <p:cNvPr id="24" name="מציין מיקום תוכן 8">
            <a:extLst>
              <a:ext uri="{FF2B5EF4-FFF2-40B4-BE49-F238E27FC236}">
                <a16:creationId xmlns:a16="http://schemas.microsoft.com/office/drawing/2014/main" id="{5E422471-E5D9-9930-9F6F-793FF31EA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076724"/>
            <a:ext cx="278718" cy="418077"/>
          </a:xfrm>
          <a:prstGeom prst="rect">
            <a:avLst/>
          </a:prstGeom>
        </p:spPr>
      </p:pic>
      <p:pic>
        <p:nvPicPr>
          <p:cNvPr id="25" name="מציין מיקום תוכן 8">
            <a:extLst>
              <a:ext uri="{FF2B5EF4-FFF2-40B4-BE49-F238E27FC236}">
                <a16:creationId xmlns:a16="http://schemas.microsoft.com/office/drawing/2014/main" id="{31BB8CEC-29FC-DDCB-366E-72D68B3DB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98" y="-42532"/>
            <a:ext cx="278718" cy="418077"/>
          </a:xfrm>
          <a:prstGeom prst="rect">
            <a:avLst/>
          </a:prstGeom>
        </p:spPr>
      </p:pic>
      <p:pic>
        <p:nvPicPr>
          <p:cNvPr id="26" name="מציין מיקום תוכן 8">
            <a:extLst>
              <a:ext uri="{FF2B5EF4-FFF2-40B4-BE49-F238E27FC236}">
                <a16:creationId xmlns:a16="http://schemas.microsoft.com/office/drawing/2014/main" id="{B4949FDE-97F5-5D7E-FC4B-7F052AB43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81" y="143820"/>
            <a:ext cx="278718" cy="418077"/>
          </a:xfrm>
          <a:prstGeom prst="rect">
            <a:avLst/>
          </a:prstGeom>
        </p:spPr>
      </p:pic>
      <p:pic>
        <p:nvPicPr>
          <p:cNvPr id="27" name="מציין מיקום תוכן 8">
            <a:extLst>
              <a:ext uri="{FF2B5EF4-FFF2-40B4-BE49-F238E27FC236}">
                <a16:creationId xmlns:a16="http://schemas.microsoft.com/office/drawing/2014/main" id="{831E1DB2-51CA-7C7A-729C-05C0081F1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33" y="326327"/>
            <a:ext cx="278718" cy="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AB89C7-453D-4980-98EF-220A8E8A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B0303-1341-4251-AC55-B51D936E4EB6}"/>
              </a:ext>
            </a:extLst>
          </p:cNvPr>
          <p:cNvSpPr txBox="1"/>
          <p:nvPr/>
        </p:nvSpPr>
        <p:spPr>
          <a:xfrm>
            <a:off x="8643254" y="673963"/>
            <a:ext cx="289053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</a:t>
            </a:r>
          </a:p>
        </p:txBody>
      </p:sp>
      <p:pic>
        <p:nvPicPr>
          <p:cNvPr id="17" name="מציין מיקום תוכן 8">
            <a:extLst>
              <a:ext uri="{FF2B5EF4-FFF2-40B4-BE49-F238E27FC236}">
                <a16:creationId xmlns:a16="http://schemas.microsoft.com/office/drawing/2014/main" id="{87391004-0998-E8BD-CC33-0C95F0EBD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27" y="744404"/>
            <a:ext cx="278718" cy="418077"/>
          </a:xfrm>
          <a:prstGeom prst="rect">
            <a:avLst/>
          </a:prstGeom>
        </p:spPr>
      </p:pic>
      <p:pic>
        <p:nvPicPr>
          <p:cNvPr id="18" name="מציין מיקום תוכן 8">
            <a:extLst>
              <a:ext uri="{FF2B5EF4-FFF2-40B4-BE49-F238E27FC236}">
                <a16:creationId xmlns:a16="http://schemas.microsoft.com/office/drawing/2014/main" id="{23E32F0F-2816-0CCF-55DD-F5AE93A5B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64" y="535365"/>
            <a:ext cx="278718" cy="418077"/>
          </a:xfrm>
          <a:prstGeom prst="rect">
            <a:avLst/>
          </a:prstGeom>
        </p:spPr>
      </p:pic>
      <p:pic>
        <p:nvPicPr>
          <p:cNvPr id="19" name="מציין מיקום תוכן 8">
            <a:extLst>
              <a:ext uri="{FF2B5EF4-FFF2-40B4-BE49-F238E27FC236}">
                <a16:creationId xmlns:a16="http://schemas.microsoft.com/office/drawing/2014/main" id="{2F4AEC06-FE72-143B-5E58-894003CC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15" y="294876"/>
            <a:ext cx="278718" cy="418077"/>
          </a:xfrm>
          <a:prstGeom prst="rect">
            <a:avLst/>
          </a:prstGeom>
        </p:spPr>
      </p:pic>
      <p:pic>
        <p:nvPicPr>
          <p:cNvPr id="20" name="מציין מיקום תוכן 8">
            <a:extLst>
              <a:ext uri="{FF2B5EF4-FFF2-40B4-BE49-F238E27FC236}">
                <a16:creationId xmlns:a16="http://schemas.microsoft.com/office/drawing/2014/main" id="{0A3FEBF7-FC03-EE64-3B8C-73BE13B7A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96" y="2448625"/>
            <a:ext cx="278718" cy="418077"/>
          </a:xfrm>
          <a:prstGeom prst="rect">
            <a:avLst/>
          </a:prstGeom>
        </p:spPr>
      </p:pic>
      <p:pic>
        <p:nvPicPr>
          <p:cNvPr id="21" name="מציין מיקום תוכן 8">
            <a:extLst>
              <a:ext uri="{FF2B5EF4-FFF2-40B4-BE49-F238E27FC236}">
                <a16:creationId xmlns:a16="http://schemas.microsoft.com/office/drawing/2014/main" id="{68489CF2-6440-4925-D1FF-F51EB9E76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37" y="2974543"/>
            <a:ext cx="278718" cy="418077"/>
          </a:xfrm>
          <a:prstGeom prst="rect">
            <a:avLst/>
          </a:prstGeom>
        </p:spPr>
      </p:pic>
      <p:pic>
        <p:nvPicPr>
          <p:cNvPr id="22" name="מציין מיקום תוכן 8">
            <a:extLst>
              <a:ext uri="{FF2B5EF4-FFF2-40B4-BE49-F238E27FC236}">
                <a16:creationId xmlns:a16="http://schemas.microsoft.com/office/drawing/2014/main" id="{730459B2-8B64-2BFE-67AF-FAA25CF8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82" y="3518406"/>
            <a:ext cx="278718" cy="418077"/>
          </a:xfrm>
          <a:prstGeom prst="rect">
            <a:avLst/>
          </a:prstGeom>
        </p:spPr>
      </p:pic>
      <p:pic>
        <p:nvPicPr>
          <p:cNvPr id="23" name="מציין מיקום תוכן 8">
            <a:extLst>
              <a:ext uri="{FF2B5EF4-FFF2-40B4-BE49-F238E27FC236}">
                <a16:creationId xmlns:a16="http://schemas.microsoft.com/office/drawing/2014/main" id="{528BD9E8-76D8-B34E-F2C0-872BBAA28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59" y="3936483"/>
            <a:ext cx="278718" cy="418077"/>
          </a:xfrm>
          <a:prstGeom prst="rect">
            <a:avLst/>
          </a:prstGeom>
        </p:spPr>
      </p:pic>
      <p:pic>
        <p:nvPicPr>
          <p:cNvPr id="24" name="מציין מיקום תוכן 8">
            <a:extLst>
              <a:ext uri="{FF2B5EF4-FFF2-40B4-BE49-F238E27FC236}">
                <a16:creationId xmlns:a16="http://schemas.microsoft.com/office/drawing/2014/main" id="{5E422471-E5D9-9930-9F6F-793FF31EA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076724"/>
            <a:ext cx="278718" cy="418077"/>
          </a:xfrm>
          <a:prstGeom prst="rect">
            <a:avLst/>
          </a:prstGeom>
        </p:spPr>
      </p:pic>
      <p:pic>
        <p:nvPicPr>
          <p:cNvPr id="25" name="מציין מיקום תוכן 8">
            <a:extLst>
              <a:ext uri="{FF2B5EF4-FFF2-40B4-BE49-F238E27FC236}">
                <a16:creationId xmlns:a16="http://schemas.microsoft.com/office/drawing/2014/main" id="{31BB8CEC-29FC-DDCB-366E-72D68B3DB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74" y="-105416"/>
            <a:ext cx="278718" cy="418077"/>
          </a:xfrm>
          <a:prstGeom prst="rect">
            <a:avLst/>
          </a:prstGeom>
        </p:spPr>
      </p:pic>
      <p:pic>
        <p:nvPicPr>
          <p:cNvPr id="26" name="מציין מיקום תוכן 8">
            <a:extLst>
              <a:ext uri="{FF2B5EF4-FFF2-40B4-BE49-F238E27FC236}">
                <a16:creationId xmlns:a16="http://schemas.microsoft.com/office/drawing/2014/main" id="{B4949FDE-97F5-5D7E-FC4B-7F052AB43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99" y="37319"/>
            <a:ext cx="278718" cy="418077"/>
          </a:xfrm>
          <a:prstGeom prst="rect">
            <a:avLst/>
          </a:prstGeom>
        </p:spPr>
      </p:pic>
      <p:pic>
        <p:nvPicPr>
          <p:cNvPr id="27" name="מציין מיקום תוכן 8">
            <a:extLst>
              <a:ext uri="{FF2B5EF4-FFF2-40B4-BE49-F238E27FC236}">
                <a16:creationId xmlns:a16="http://schemas.microsoft.com/office/drawing/2014/main" id="{831E1DB2-51CA-7C7A-729C-05C0081F1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9" y="156086"/>
            <a:ext cx="278718" cy="41807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3F5467A-8838-B21B-22F6-7783A634DFA7}"/>
              </a:ext>
            </a:extLst>
          </p:cNvPr>
          <p:cNvSpPr/>
          <p:nvPr/>
        </p:nvSpPr>
        <p:spPr>
          <a:xfrm>
            <a:off x="-1403927" y="-609600"/>
            <a:ext cx="6761018" cy="2434647"/>
          </a:xfrm>
          <a:custGeom>
            <a:avLst/>
            <a:gdLst>
              <a:gd name="connsiteX0" fmla="*/ 0 w 6761018"/>
              <a:gd name="connsiteY0" fmla="*/ 0 h 2434647"/>
              <a:gd name="connsiteX1" fmla="*/ 1052945 w 6761018"/>
              <a:gd name="connsiteY1" fmla="*/ 997527 h 2434647"/>
              <a:gd name="connsiteX2" fmla="*/ 2133600 w 6761018"/>
              <a:gd name="connsiteY2" fmla="*/ 1948873 h 2434647"/>
              <a:gd name="connsiteX3" fmla="*/ 3223491 w 6761018"/>
              <a:gd name="connsiteY3" fmla="*/ 2355273 h 2434647"/>
              <a:gd name="connsiteX4" fmla="*/ 4414982 w 6761018"/>
              <a:gd name="connsiteY4" fmla="*/ 2382982 h 2434647"/>
              <a:gd name="connsiteX5" fmla="*/ 4673600 w 6761018"/>
              <a:gd name="connsiteY5" fmla="*/ 1791855 h 2434647"/>
              <a:gd name="connsiteX6" fmla="*/ 4913745 w 6761018"/>
              <a:gd name="connsiteY6" fmla="*/ 1237673 h 2434647"/>
              <a:gd name="connsiteX7" fmla="*/ 5357091 w 6761018"/>
              <a:gd name="connsiteY7" fmla="*/ 942109 h 2434647"/>
              <a:gd name="connsiteX8" fmla="*/ 6225309 w 6761018"/>
              <a:gd name="connsiteY8" fmla="*/ 1108364 h 2434647"/>
              <a:gd name="connsiteX9" fmla="*/ 6761018 w 6761018"/>
              <a:gd name="connsiteY9" fmla="*/ 1274618 h 243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61018" h="2434647">
                <a:moveTo>
                  <a:pt x="0" y="0"/>
                </a:moveTo>
                <a:cubicBezTo>
                  <a:pt x="348672" y="336357"/>
                  <a:pt x="697345" y="672715"/>
                  <a:pt x="1052945" y="997527"/>
                </a:cubicBezTo>
                <a:cubicBezTo>
                  <a:pt x="1408545" y="1322339"/>
                  <a:pt x="1771842" y="1722582"/>
                  <a:pt x="2133600" y="1948873"/>
                </a:cubicBezTo>
                <a:cubicBezTo>
                  <a:pt x="2495358" y="2175164"/>
                  <a:pt x="2843261" y="2282922"/>
                  <a:pt x="3223491" y="2355273"/>
                </a:cubicBezTo>
                <a:cubicBezTo>
                  <a:pt x="3603721" y="2427624"/>
                  <a:pt x="4173297" y="2476885"/>
                  <a:pt x="4414982" y="2382982"/>
                </a:cubicBezTo>
                <a:cubicBezTo>
                  <a:pt x="4656667" y="2289079"/>
                  <a:pt x="4590473" y="1982740"/>
                  <a:pt x="4673600" y="1791855"/>
                </a:cubicBezTo>
                <a:cubicBezTo>
                  <a:pt x="4756727" y="1600970"/>
                  <a:pt x="4799830" y="1379297"/>
                  <a:pt x="4913745" y="1237673"/>
                </a:cubicBezTo>
                <a:cubicBezTo>
                  <a:pt x="5027660" y="1096049"/>
                  <a:pt x="5138497" y="963660"/>
                  <a:pt x="5357091" y="942109"/>
                </a:cubicBezTo>
                <a:cubicBezTo>
                  <a:pt x="5575685" y="920558"/>
                  <a:pt x="5991321" y="1052946"/>
                  <a:pt x="6225309" y="1108364"/>
                </a:cubicBezTo>
                <a:cubicBezTo>
                  <a:pt x="6459297" y="1163782"/>
                  <a:pt x="6610157" y="1219200"/>
                  <a:pt x="6761018" y="1274618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A205A6-8C5F-B8FC-34FA-703C70F17A31}"/>
              </a:ext>
            </a:extLst>
          </p:cNvPr>
          <p:cNvSpPr/>
          <p:nvPr/>
        </p:nvSpPr>
        <p:spPr>
          <a:xfrm>
            <a:off x="6954982" y="1116224"/>
            <a:ext cx="2854036" cy="3243340"/>
          </a:xfrm>
          <a:custGeom>
            <a:avLst/>
            <a:gdLst>
              <a:gd name="connsiteX0" fmla="*/ 0 w 2854036"/>
              <a:gd name="connsiteY0" fmla="*/ 1376 h 3243340"/>
              <a:gd name="connsiteX1" fmla="*/ 711200 w 2854036"/>
              <a:gd name="connsiteY1" fmla="*/ 195340 h 3243340"/>
              <a:gd name="connsiteX2" fmla="*/ 600363 w 2854036"/>
              <a:gd name="connsiteY2" fmla="*/ 1220576 h 3243340"/>
              <a:gd name="connsiteX3" fmla="*/ 286327 w 2854036"/>
              <a:gd name="connsiteY3" fmla="*/ 2153449 h 3243340"/>
              <a:gd name="connsiteX4" fmla="*/ 240145 w 2854036"/>
              <a:gd name="connsiteY4" fmla="*/ 2716867 h 3243340"/>
              <a:gd name="connsiteX5" fmla="*/ 1062182 w 2854036"/>
              <a:gd name="connsiteY5" fmla="*/ 3012431 h 3243340"/>
              <a:gd name="connsiteX6" fmla="*/ 1884218 w 2854036"/>
              <a:gd name="connsiteY6" fmla="*/ 3049376 h 3243340"/>
              <a:gd name="connsiteX7" fmla="*/ 2854036 w 2854036"/>
              <a:gd name="connsiteY7" fmla="*/ 3243340 h 324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36" h="3243340">
                <a:moveTo>
                  <a:pt x="0" y="1376"/>
                </a:moveTo>
                <a:cubicBezTo>
                  <a:pt x="305570" y="-3242"/>
                  <a:pt x="611140" y="-7860"/>
                  <a:pt x="711200" y="195340"/>
                </a:cubicBezTo>
                <a:cubicBezTo>
                  <a:pt x="811260" y="398540"/>
                  <a:pt x="671175" y="894225"/>
                  <a:pt x="600363" y="1220576"/>
                </a:cubicBezTo>
                <a:cubicBezTo>
                  <a:pt x="529551" y="1546928"/>
                  <a:pt x="346363" y="1904067"/>
                  <a:pt x="286327" y="2153449"/>
                </a:cubicBezTo>
                <a:cubicBezTo>
                  <a:pt x="226291" y="2402831"/>
                  <a:pt x="110836" y="2573703"/>
                  <a:pt x="240145" y="2716867"/>
                </a:cubicBezTo>
                <a:cubicBezTo>
                  <a:pt x="369454" y="2860031"/>
                  <a:pt x="788170" y="2957013"/>
                  <a:pt x="1062182" y="3012431"/>
                </a:cubicBezTo>
                <a:cubicBezTo>
                  <a:pt x="1336194" y="3067849"/>
                  <a:pt x="1585576" y="3010891"/>
                  <a:pt x="1884218" y="3049376"/>
                </a:cubicBezTo>
                <a:cubicBezTo>
                  <a:pt x="2182860" y="3087861"/>
                  <a:pt x="2518448" y="3165600"/>
                  <a:pt x="2854036" y="3243340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07AA44C-CDA8-7370-6CF3-01B110777DF0}"/>
              </a:ext>
            </a:extLst>
          </p:cNvPr>
          <p:cNvSpPr/>
          <p:nvPr/>
        </p:nvSpPr>
        <p:spPr>
          <a:xfrm>
            <a:off x="7839932" y="858982"/>
            <a:ext cx="4176577" cy="3260436"/>
          </a:xfrm>
          <a:custGeom>
            <a:avLst/>
            <a:gdLst>
              <a:gd name="connsiteX0" fmla="*/ 4176577 w 4176577"/>
              <a:gd name="connsiteY0" fmla="*/ 3260436 h 3260436"/>
              <a:gd name="connsiteX1" fmla="*/ 3705523 w 4176577"/>
              <a:gd name="connsiteY1" fmla="*/ 3020291 h 3260436"/>
              <a:gd name="connsiteX2" fmla="*/ 2846541 w 4176577"/>
              <a:gd name="connsiteY2" fmla="*/ 1948873 h 3260436"/>
              <a:gd name="connsiteX3" fmla="*/ 2366250 w 4176577"/>
              <a:gd name="connsiteY3" fmla="*/ 1801091 h 3260436"/>
              <a:gd name="connsiteX4" fmla="*/ 1812068 w 4176577"/>
              <a:gd name="connsiteY4" fmla="*/ 1681018 h 3260436"/>
              <a:gd name="connsiteX5" fmla="*/ 1461086 w 4176577"/>
              <a:gd name="connsiteY5" fmla="*/ 1976582 h 3260436"/>
              <a:gd name="connsiteX6" fmla="*/ 999268 w 4176577"/>
              <a:gd name="connsiteY6" fmla="*/ 2078182 h 3260436"/>
              <a:gd name="connsiteX7" fmla="*/ 66395 w 4176577"/>
              <a:gd name="connsiteY7" fmla="*/ 1847273 h 3260436"/>
              <a:gd name="connsiteX8" fmla="*/ 94104 w 4176577"/>
              <a:gd name="connsiteY8" fmla="*/ 1145309 h 3260436"/>
              <a:gd name="connsiteX9" fmla="*/ 241886 w 4176577"/>
              <a:gd name="connsiteY9" fmla="*/ 600363 h 3260436"/>
              <a:gd name="connsiteX10" fmla="*/ 1741 w 4176577"/>
              <a:gd name="connsiteY10" fmla="*/ 0 h 326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76577" h="3260436">
                <a:moveTo>
                  <a:pt x="4176577" y="3260436"/>
                </a:moveTo>
                <a:cubicBezTo>
                  <a:pt x="4051886" y="3249660"/>
                  <a:pt x="3927196" y="3238885"/>
                  <a:pt x="3705523" y="3020291"/>
                </a:cubicBezTo>
                <a:cubicBezTo>
                  <a:pt x="3483850" y="2801697"/>
                  <a:pt x="3069753" y="2152073"/>
                  <a:pt x="2846541" y="1948873"/>
                </a:cubicBezTo>
                <a:cubicBezTo>
                  <a:pt x="2623329" y="1745673"/>
                  <a:pt x="2538662" y="1845733"/>
                  <a:pt x="2366250" y="1801091"/>
                </a:cubicBezTo>
                <a:cubicBezTo>
                  <a:pt x="2193838" y="1756448"/>
                  <a:pt x="1962929" y="1651769"/>
                  <a:pt x="1812068" y="1681018"/>
                </a:cubicBezTo>
                <a:cubicBezTo>
                  <a:pt x="1661207" y="1710266"/>
                  <a:pt x="1596553" y="1910388"/>
                  <a:pt x="1461086" y="1976582"/>
                </a:cubicBezTo>
                <a:cubicBezTo>
                  <a:pt x="1325619" y="2042776"/>
                  <a:pt x="1231717" y="2099734"/>
                  <a:pt x="999268" y="2078182"/>
                </a:cubicBezTo>
                <a:cubicBezTo>
                  <a:pt x="766819" y="2056630"/>
                  <a:pt x="217255" y="2002752"/>
                  <a:pt x="66395" y="1847273"/>
                </a:cubicBezTo>
                <a:cubicBezTo>
                  <a:pt x="-84465" y="1691794"/>
                  <a:pt x="64856" y="1353127"/>
                  <a:pt x="94104" y="1145309"/>
                </a:cubicBezTo>
                <a:cubicBezTo>
                  <a:pt x="123352" y="937491"/>
                  <a:pt x="257280" y="791248"/>
                  <a:pt x="241886" y="600363"/>
                </a:cubicBezTo>
                <a:cubicBezTo>
                  <a:pt x="226492" y="409478"/>
                  <a:pt x="114116" y="204739"/>
                  <a:pt x="1741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2D0491-E2D7-5997-4463-4DEECE31E0FE}"/>
              </a:ext>
            </a:extLst>
          </p:cNvPr>
          <p:cNvSpPr/>
          <p:nvPr/>
        </p:nvSpPr>
        <p:spPr>
          <a:xfrm>
            <a:off x="4166836" y="-83525"/>
            <a:ext cx="3296146" cy="1201125"/>
          </a:xfrm>
          <a:custGeom>
            <a:avLst/>
            <a:gdLst>
              <a:gd name="connsiteX0" fmla="*/ 3296146 w 3296146"/>
              <a:gd name="connsiteY0" fmla="*/ 850143 h 1201125"/>
              <a:gd name="connsiteX1" fmla="*/ 2049237 w 3296146"/>
              <a:gd name="connsiteY1" fmla="*/ 462216 h 1201125"/>
              <a:gd name="connsiteX2" fmla="*/ 405164 w 3296146"/>
              <a:gd name="connsiteY2" fmla="*/ 55816 h 1201125"/>
              <a:gd name="connsiteX3" fmla="*/ 72655 w 3296146"/>
              <a:gd name="connsiteY3" fmla="*/ 28107 h 1201125"/>
              <a:gd name="connsiteX4" fmla="*/ 44946 w 3296146"/>
              <a:gd name="connsiteY4" fmla="*/ 286725 h 1201125"/>
              <a:gd name="connsiteX5" fmla="*/ 589891 w 3296146"/>
              <a:gd name="connsiteY5" fmla="*/ 757780 h 1201125"/>
              <a:gd name="connsiteX6" fmla="*/ 2169309 w 3296146"/>
              <a:gd name="connsiteY6" fmla="*/ 1201125 h 12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6146" h="1201125">
                <a:moveTo>
                  <a:pt x="3296146" y="850143"/>
                </a:moveTo>
                <a:cubicBezTo>
                  <a:pt x="2913606" y="722373"/>
                  <a:pt x="2531067" y="594604"/>
                  <a:pt x="2049237" y="462216"/>
                </a:cubicBezTo>
                <a:cubicBezTo>
                  <a:pt x="1567407" y="329828"/>
                  <a:pt x="734594" y="128167"/>
                  <a:pt x="405164" y="55816"/>
                </a:cubicBezTo>
                <a:cubicBezTo>
                  <a:pt x="75734" y="-16536"/>
                  <a:pt x="132691" y="-10378"/>
                  <a:pt x="72655" y="28107"/>
                </a:cubicBezTo>
                <a:cubicBezTo>
                  <a:pt x="12619" y="66592"/>
                  <a:pt x="-41260" y="165113"/>
                  <a:pt x="44946" y="286725"/>
                </a:cubicBezTo>
                <a:cubicBezTo>
                  <a:pt x="131152" y="408337"/>
                  <a:pt x="235830" y="605380"/>
                  <a:pt x="589891" y="757780"/>
                </a:cubicBezTo>
                <a:cubicBezTo>
                  <a:pt x="943951" y="910180"/>
                  <a:pt x="1556630" y="1055652"/>
                  <a:pt x="2169309" y="1201125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1A5A19F-567B-72AD-22FA-33D61E6DC2BB}"/>
              </a:ext>
            </a:extLst>
          </p:cNvPr>
          <p:cNvSpPr/>
          <p:nvPr/>
        </p:nvSpPr>
        <p:spPr>
          <a:xfrm>
            <a:off x="6805609" y="1246909"/>
            <a:ext cx="3991700" cy="3563117"/>
          </a:xfrm>
          <a:custGeom>
            <a:avLst/>
            <a:gdLst>
              <a:gd name="connsiteX0" fmla="*/ 140136 w 3991700"/>
              <a:gd name="connsiteY0" fmla="*/ 0 h 3563117"/>
              <a:gd name="connsiteX1" fmla="*/ 537300 w 3991700"/>
              <a:gd name="connsiteY1" fmla="*/ 203200 h 3563117"/>
              <a:gd name="connsiteX2" fmla="*/ 315627 w 3991700"/>
              <a:gd name="connsiteY2" fmla="*/ 951346 h 3563117"/>
              <a:gd name="connsiteX3" fmla="*/ 103191 w 3991700"/>
              <a:gd name="connsiteY3" fmla="*/ 1736436 h 3563117"/>
              <a:gd name="connsiteX4" fmla="*/ 1591 w 3991700"/>
              <a:gd name="connsiteY4" fmla="*/ 2410691 h 3563117"/>
              <a:gd name="connsiteX5" fmla="*/ 177082 w 3991700"/>
              <a:gd name="connsiteY5" fmla="*/ 2992582 h 3563117"/>
              <a:gd name="connsiteX6" fmla="*/ 1109955 w 3991700"/>
              <a:gd name="connsiteY6" fmla="*/ 3297382 h 3563117"/>
              <a:gd name="connsiteX7" fmla="*/ 2476936 w 3991700"/>
              <a:gd name="connsiteY7" fmla="*/ 3556000 h 3563117"/>
              <a:gd name="connsiteX8" fmla="*/ 3419046 w 3991700"/>
              <a:gd name="connsiteY8" fmla="*/ 3491346 h 3563117"/>
              <a:gd name="connsiteX9" fmla="*/ 3991700 w 3991700"/>
              <a:gd name="connsiteY9" fmla="*/ 3500582 h 356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91700" h="3563117">
                <a:moveTo>
                  <a:pt x="140136" y="0"/>
                </a:moveTo>
                <a:cubicBezTo>
                  <a:pt x="324094" y="22321"/>
                  <a:pt x="508052" y="44642"/>
                  <a:pt x="537300" y="203200"/>
                </a:cubicBezTo>
                <a:cubicBezTo>
                  <a:pt x="566548" y="361758"/>
                  <a:pt x="387978" y="695807"/>
                  <a:pt x="315627" y="951346"/>
                </a:cubicBezTo>
                <a:cubicBezTo>
                  <a:pt x="243276" y="1206885"/>
                  <a:pt x="155530" y="1493212"/>
                  <a:pt x="103191" y="1736436"/>
                </a:cubicBezTo>
                <a:cubicBezTo>
                  <a:pt x="50852" y="1979660"/>
                  <a:pt x="-10724" y="2201334"/>
                  <a:pt x="1591" y="2410691"/>
                </a:cubicBezTo>
                <a:cubicBezTo>
                  <a:pt x="13906" y="2620048"/>
                  <a:pt x="-7645" y="2844800"/>
                  <a:pt x="177082" y="2992582"/>
                </a:cubicBezTo>
                <a:cubicBezTo>
                  <a:pt x="361809" y="3140364"/>
                  <a:pt x="726646" y="3203479"/>
                  <a:pt x="1109955" y="3297382"/>
                </a:cubicBezTo>
                <a:cubicBezTo>
                  <a:pt x="1493264" y="3391285"/>
                  <a:pt x="2092087" y="3523673"/>
                  <a:pt x="2476936" y="3556000"/>
                </a:cubicBezTo>
                <a:cubicBezTo>
                  <a:pt x="2861785" y="3588327"/>
                  <a:pt x="3166585" y="3500582"/>
                  <a:pt x="3419046" y="3491346"/>
                </a:cubicBezTo>
                <a:cubicBezTo>
                  <a:pt x="3671507" y="3482110"/>
                  <a:pt x="3831603" y="3491346"/>
                  <a:pt x="3991700" y="350058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2C7C6BD-8B82-C0CE-F920-4D42FDB1F142}"/>
              </a:ext>
            </a:extLst>
          </p:cNvPr>
          <p:cNvSpPr/>
          <p:nvPr/>
        </p:nvSpPr>
        <p:spPr>
          <a:xfrm>
            <a:off x="-942109" y="2551676"/>
            <a:ext cx="12764654" cy="2751761"/>
          </a:xfrm>
          <a:custGeom>
            <a:avLst/>
            <a:gdLst>
              <a:gd name="connsiteX0" fmla="*/ 12764654 w 12764654"/>
              <a:gd name="connsiteY0" fmla="*/ 2749997 h 2751761"/>
              <a:gd name="connsiteX1" fmla="*/ 10612582 w 12764654"/>
              <a:gd name="connsiteY1" fmla="*/ 2565269 h 2751761"/>
              <a:gd name="connsiteX2" fmla="*/ 7462982 w 12764654"/>
              <a:gd name="connsiteY2" fmla="*/ 1576979 h 2751761"/>
              <a:gd name="connsiteX3" fmla="*/ 6520873 w 12764654"/>
              <a:gd name="connsiteY3" fmla="*/ 1161342 h 2751761"/>
              <a:gd name="connsiteX4" fmla="*/ 3722254 w 12764654"/>
              <a:gd name="connsiteY4" fmla="*/ 126869 h 2751761"/>
              <a:gd name="connsiteX5" fmla="*/ 2198254 w 12764654"/>
              <a:gd name="connsiteY5" fmla="*/ 16033 h 2751761"/>
              <a:gd name="connsiteX6" fmla="*/ 775854 w 12764654"/>
              <a:gd name="connsiteY6" fmla="*/ 117633 h 2751761"/>
              <a:gd name="connsiteX7" fmla="*/ 480291 w 12764654"/>
              <a:gd name="connsiteY7" fmla="*/ 200760 h 2751761"/>
              <a:gd name="connsiteX8" fmla="*/ 0 w 12764654"/>
              <a:gd name="connsiteY8" fmla="*/ 644106 h 275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64654" h="2751761">
                <a:moveTo>
                  <a:pt x="12764654" y="2749997"/>
                </a:moveTo>
                <a:cubicBezTo>
                  <a:pt x="12130424" y="2755384"/>
                  <a:pt x="11496194" y="2760772"/>
                  <a:pt x="10612582" y="2565269"/>
                </a:cubicBezTo>
                <a:cubicBezTo>
                  <a:pt x="9728970" y="2369766"/>
                  <a:pt x="8144933" y="1810967"/>
                  <a:pt x="7462982" y="1576979"/>
                </a:cubicBezTo>
                <a:cubicBezTo>
                  <a:pt x="6781030" y="1342991"/>
                  <a:pt x="7144328" y="1403027"/>
                  <a:pt x="6520873" y="1161342"/>
                </a:cubicBezTo>
                <a:cubicBezTo>
                  <a:pt x="5897418" y="919657"/>
                  <a:pt x="4442690" y="317754"/>
                  <a:pt x="3722254" y="126869"/>
                </a:cubicBezTo>
                <a:cubicBezTo>
                  <a:pt x="3001818" y="-64016"/>
                  <a:pt x="2689321" y="17572"/>
                  <a:pt x="2198254" y="16033"/>
                </a:cubicBezTo>
                <a:cubicBezTo>
                  <a:pt x="1707187" y="14494"/>
                  <a:pt x="1062181" y="86845"/>
                  <a:pt x="775854" y="117633"/>
                </a:cubicBezTo>
                <a:cubicBezTo>
                  <a:pt x="489527" y="148421"/>
                  <a:pt x="609600" y="113015"/>
                  <a:pt x="480291" y="200760"/>
                </a:cubicBezTo>
                <a:cubicBezTo>
                  <a:pt x="350982" y="288505"/>
                  <a:pt x="175491" y="466305"/>
                  <a:pt x="0" y="644106"/>
                </a:cubicBezTo>
              </a:path>
            </a:pathLst>
          </a:custGeom>
          <a:noFill/>
          <a:ln w="76200">
            <a:solidFill>
              <a:srgbClr val="FF339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DC867B-06CD-4B49-1B56-070B5F0A7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6841" y="-5996332"/>
            <a:ext cx="26652591" cy="16651994"/>
          </a:xfr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9AE6CB-C69D-0C55-D1CC-64D3B4C5EDBC}"/>
              </a:ext>
            </a:extLst>
          </p:cNvPr>
          <p:cNvSpPr/>
          <p:nvPr/>
        </p:nvSpPr>
        <p:spPr>
          <a:xfrm>
            <a:off x="-1948873" y="304800"/>
            <a:ext cx="5246255" cy="2946400"/>
          </a:xfrm>
          <a:custGeom>
            <a:avLst/>
            <a:gdLst>
              <a:gd name="connsiteX0" fmla="*/ 0 w 5246255"/>
              <a:gd name="connsiteY0" fmla="*/ 0 h 2946400"/>
              <a:gd name="connsiteX1" fmla="*/ 1283855 w 5246255"/>
              <a:gd name="connsiteY1" fmla="*/ 1265382 h 2946400"/>
              <a:gd name="connsiteX2" fmla="*/ 2484582 w 5246255"/>
              <a:gd name="connsiteY2" fmla="*/ 2244436 h 2946400"/>
              <a:gd name="connsiteX3" fmla="*/ 2983346 w 5246255"/>
              <a:gd name="connsiteY3" fmla="*/ 2549236 h 2946400"/>
              <a:gd name="connsiteX4" fmla="*/ 3556000 w 5246255"/>
              <a:gd name="connsiteY4" fmla="*/ 2724727 h 2946400"/>
              <a:gd name="connsiteX5" fmla="*/ 4341091 w 5246255"/>
              <a:gd name="connsiteY5" fmla="*/ 2770909 h 2946400"/>
              <a:gd name="connsiteX6" fmla="*/ 4747491 w 5246255"/>
              <a:gd name="connsiteY6" fmla="*/ 2789382 h 2946400"/>
              <a:gd name="connsiteX7" fmla="*/ 5246255 w 5246255"/>
              <a:gd name="connsiteY7" fmla="*/ 294640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6255" h="2946400">
                <a:moveTo>
                  <a:pt x="0" y="0"/>
                </a:moveTo>
                <a:cubicBezTo>
                  <a:pt x="434879" y="445654"/>
                  <a:pt x="869758" y="891309"/>
                  <a:pt x="1283855" y="1265382"/>
                </a:cubicBezTo>
                <a:cubicBezTo>
                  <a:pt x="1697952" y="1639455"/>
                  <a:pt x="2201334" y="2030460"/>
                  <a:pt x="2484582" y="2244436"/>
                </a:cubicBezTo>
                <a:cubicBezTo>
                  <a:pt x="2767830" y="2458412"/>
                  <a:pt x="2804776" y="2469188"/>
                  <a:pt x="2983346" y="2549236"/>
                </a:cubicBezTo>
                <a:cubicBezTo>
                  <a:pt x="3161916" y="2629284"/>
                  <a:pt x="3329709" y="2687781"/>
                  <a:pt x="3556000" y="2724727"/>
                </a:cubicBezTo>
                <a:cubicBezTo>
                  <a:pt x="3782291" y="2761673"/>
                  <a:pt x="4142509" y="2760133"/>
                  <a:pt x="4341091" y="2770909"/>
                </a:cubicBezTo>
                <a:lnTo>
                  <a:pt x="4747491" y="2789382"/>
                </a:lnTo>
                <a:cubicBezTo>
                  <a:pt x="4898352" y="2818631"/>
                  <a:pt x="5072303" y="2882515"/>
                  <a:pt x="5246255" y="294640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A18B76-FBE1-87CC-976F-00C4E3B965B0}"/>
              </a:ext>
            </a:extLst>
          </p:cNvPr>
          <p:cNvSpPr/>
          <p:nvPr/>
        </p:nvSpPr>
        <p:spPr>
          <a:xfrm>
            <a:off x="5163127" y="3457778"/>
            <a:ext cx="4027055" cy="2139458"/>
          </a:xfrm>
          <a:custGeom>
            <a:avLst/>
            <a:gdLst>
              <a:gd name="connsiteX0" fmla="*/ 0 w 4027055"/>
              <a:gd name="connsiteY0" fmla="*/ 246004 h 2139458"/>
              <a:gd name="connsiteX1" fmla="*/ 951346 w 4027055"/>
              <a:gd name="connsiteY1" fmla="*/ 532331 h 2139458"/>
              <a:gd name="connsiteX2" fmla="*/ 1283855 w 4027055"/>
              <a:gd name="connsiteY2" fmla="*/ 375313 h 2139458"/>
              <a:gd name="connsiteX3" fmla="*/ 1459346 w 4027055"/>
              <a:gd name="connsiteY3" fmla="*/ 24331 h 2139458"/>
              <a:gd name="connsiteX4" fmla="*/ 1902691 w 4027055"/>
              <a:gd name="connsiteY4" fmla="*/ 107458 h 2139458"/>
              <a:gd name="connsiteX5" fmla="*/ 1754909 w 4027055"/>
              <a:gd name="connsiteY5" fmla="*/ 726295 h 2139458"/>
              <a:gd name="connsiteX6" fmla="*/ 1634837 w 4027055"/>
              <a:gd name="connsiteY6" fmla="*/ 1437495 h 2139458"/>
              <a:gd name="connsiteX7" fmla="*/ 2087418 w 4027055"/>
              <a:gd name="connsiteY7" fmla="*/ 1843895 h 2139458"/>
              <a:gd name="connsiteX8" fmla="*/ 2946400 w 4027055"/>
              <a:gd name="connsiteY8" fmla="*/ 1982440 h 2139458"/>
              <a:gd name="connsiteX9" fmla="*/ 3426691 w 4027055"/>
              <a:gd name="connsiteY9" fmla="*/ 1862367 h 2139458"/>
              <a:gd name="connsiteX10" fmla="*/ 4027055 w 4027055"/>
              <a:gd name="connsiteY10" fmla="*/ 2139458 h 213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7055" h="2139458">
                <a:moveTo>
                  <a:pt x="0" y="246004"/>
                </a:moveTo>
                <a:cubicBezTo>
                  <a:pt x="368685" y="378392"/>
                  <a:pt x="737370" y="510780"/>
                  <a:pt x="951346" y="532331"/>
                </a:cubicBezTo>
                <a:cubicBezTo>
                  <a:pt x="1165322" y="553882"/>
                  <a:pt x="1199188" y="459980"/>
                  <a:pt x="1283855" y="375313"/>
                </a:cubicBezTo>
                <a:cubicBezTo>
                  <a:pt x="1368522" y="290646"/>
                  <a:pt x="1356207" y="68973"/>
                  <a:pt x="1459346" y="24331"/>
                </a:cubicBezTo>
                <a:cubicBezTo>
                  <a:pt x="1562485" y="-20311"/>
                  <a:pt x="1853431" y="-9536"/>
                  <a:pt x="1902691" y="107458"/>
                </a:cubicBezTo>
                <a:cubicBezTo>
                  <a:pt x="1951951" y="224452"/>
                  <a:pt x="1799551" y="504622"/>
                  <a:pt x="1754909" y="726295"/>
                </a:cubicBezTo>
                <a:cubicBezTo>
                  <a:pt x="1710267" y="947968"/>
                  <a:pt x="1579419" y="1251228"/>
                  <a:pt x="1634837" y="1437495"/>
                </a:cubicBezTo>
                <a:cubicBezTo>
                  <a:pt x="1690255" y="1623762"/>
                  <a:pt x="1868824" y="1753071"/>
                  <a:pt x="2087418" y="1843895"/>
                </a:cubicBezTo>
                <a:cubicBezTo>
                  <a:pt x="2306012" y="1934719"/>
                  <a:pt x="2723188" y="1979361"/>
                  <a:pt x="2946400" y="1982440"/>
                </a:cubicBezTo>
                <a:cubicBezTo>
                  <a:pt x="3169612" y="1985519"/>
                  <a:pt x="3246582" y="1836197"/>
                  <a:pt x="3426691" y="1862367"/>
                </a:cubicBezTo>
                <a:cubicBezTo>
                  <a:pt x="3606800" y="1888537"/>
                  <a:pt x="3816927" y="2013997"/>
                  <a:pt x="4027055" y="2139458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5E4160-4D56-FA91-DF97-5D2181C6FA97}"/>
              </a:ext>
            </a:extLst>
          </p:cNvPr>
          <p:cNvSpPr/>
          <p:nvPr/>
        </p:nvSpPr>
        <p:spPr>
          <a:xfrm>
            <a:off x="7507422" y="2854036"/>
            <a:ext cx="3770178" cy="2410691"/>
          </a:xfrm>
          <a:custGeom>
            <a:avLst/>
            <a:gdLst>
              <a:gd name="connsiteX0" fmla="*/ 3770178 w 3770178"/>
              <a:gd name="connsiteY0" fmla="*/ 2410691 h 2410691"/>
              <a:gd name="connsiteX1" fmla="*/ 3188287 w 3770178"/>
              <a:gd name="connsiteY1" fmla="*/ 1782619 h 2410691"/>
              <a:gd name="connsiteX2" fmla="*/ 2809596 w 3770178"/>
              <a:gd name="connsiteY2" fmla="*/ 1274619 h 2410691"/>
              <a:gd name="connsiteX3" fmla="*/ 2273887 w 3770178"/>
              <a:gd name="connsiteY3" fmla="*/ 1099128 h 2410691"/>
              <a:gd name="connsiteX4" fmla="*/ 1691996 w 3770178"/>
              <a:gd name="connsiteY4" fmla="*/ 932873 h 2410691"/>
              <a:gd name="connsiteX5" fmla="*/ 1183996 w 3770178"/>
              <a:gd name="connsiteY5" fmla="*/ 1293091 h 2410691"/>
              <a:gd name="connsiteX6" fmla="*/ 648287 w 3770178"/>
              <a:gd name="connsiteY6" fmla="*/ 1283855 h 2410691"/>
              <a:gd name="connsiteX7" fmla="*/ 84869 w 3770178"/>
              <a:gd name="connsiteY7" fmla="*/ 1108364 h 2410691"/>
              <a:gd name="connsiteX8" fmla="*/ 1742 w 3770178"/>
              <a:gd name="connsiteY8" fmla="*/ 480291 h 2410691"/>
              <a:gd name="connsiteX9" fmla="*/ 75633 w 3770178"/>
              <a:gd name="connsiteY9" fmla="*/ 0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0178" h="2410691">
                <a:moveTo>
                  <a:pt x="3770178" y="2410691"/>
                </a:moveTo>
                <a:cubicBezTo>
                  <a:pt x="3559281" y="2191327"/>
                  <a:pt x="3348384" y="1971964"/>
                  <a:pt x="3188287" y="1782619"/>
                </a:cubicBezTo>
                <a:cubicBezTo>
                  <a:pt x="3028190" y="1593274"/>
                  <a:pt x="2961996" y="1388534"/>
                  <a:pt x="2809596" y="1274619"/>
                </a:cubicBezTo>
                <a:cubicBezTo>
                  <a:pt x="2657196" y="1160704"/>
                  <a:pt x="2460154" y="1156086"/>
                  <a:pt x="2273887" y="1099128"/>
                </a:cubicBezTo>
                <a:cubicBezTo>
                  <a:pt x="2087620" y="1042170"/>
                  <a:pt x="1873644" y="900546"/>
                  <a:pt x="1691996" y="932873"/>
                </a:cubicBezTo>
                <a:cubicBezTo>
                  <a:pt x="1510348" y="965200"/>
                  <a:pt x="1357947" y="1234594"/>
                  <a:pt x="1183996" y="1293091"/>
                </a:cubicBezTo>
                <a:cubicBezTo>
                  <a:pt x="1010045" y="1351588"/>
                  <a:pt x="831475" y="1314643"/>
                  <a:pt x="648287" y="1283855"/>
                </a:cubicBezTo>
                <a:cubicBezTo>
                  <a:pt x="465099" y="1253067"/>
                  <a:pt x="192626" y="1242291"/>
                  <a:pt x="84869" y="1108364"/>
                </a:cubicBezTo>
                <a:cubicBezTo>
                  <a:pt x="-22888" y="974437"/>
                  <a:pt x="3281" y="665018"/>
                  <a:pt x="1742" y="480291"/>
                </a:cubicBezTo>
                <a:cubicBezTo>
                  <a:pt x="203" y="295564"/>
                  <a:pt x="37918" y="147782"/>
                  <a:pt x="75633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EE7C28-2914-F780-7379-868445933D30}"/>
              </a:ext>
            </a:extLst>
          </p:cNvPr>
          <p:cNvSpPr/>
          <p:nvPr/>
        </p:nvSpPr>
        <p:spPr>
          <a:xfrm>
            <a:off x="2944913" y="1189769"/>
            <a:ext cx="4565250" cy="2356995"/>
          </a:xfrm>
          <a:custGeom>
            <a:avLst/>
            <a:gdLst>
              <a:gd name="connsiteX0" fmla="*/ 4518069 w 4565250"/>
              <a:gd name="connsiteY0" fmla="*/ 1350231 h 2356995"/>
              <a:gd name="connsiteX1" fmla="*/ 4388760 w 4565250"/>
              <a:gd name="connsiteY1" fmla="*/ 897649 h 2356995"/>
              <a:gd name="connsiteX2" fmla="*/ 3086432 w 4565250"/>
              <a:gd name="connsiteY2" fmla="*/ 472776 h 2356995"/>
              <a:gd name="connsiteX3" fmla="*/ 971305 w 4565250"/>
              <a:gd name="connsiteY3" fmla="*/ 1722 h 2356995"/>
              <a:gd name="connsiteX4" fmla="*/ 472542 w 4565250"/>
              <a:gd name="connsiteY4" fmla="*/ 648267 h 2356995"/>
              <a:gd name="connsiteX5" fmla="*/ 1487 w 4565250"/>
              <a:gd name="connsiteY5" fmla="*/ 1608849 h 2356995"/>
              <a:gd name="connsiteX6" fmla="*/ 361705 w 4565250"/>
              <a:gd name="connsiteY6" fmla="*/ 2006013 h 2356995"/>
              <a:gd name="connsiteX7" fmla="*/ 1340760 w 4565250"/>
              <a:gd name="connsiteY7" fmla="*/ 2356995 h 235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5250" h="2356995">
                <a:moveTo>
                  <a:pt x="4518069" y="1350231"/>
                </a:moveTo>
                <a:cubicBezTo>
                  <a:pt x="4572717" y="1197061"/>
                  <a:pt x="4627366" y="1043891"/>
                  <a:pt x="4388760" y="897649"/>
                </a:cubicBezTo>
                <a:cubicBezTo>
                  <a:pt x="4150154" y="751407"/>
                  <a:pt x="3656008" y="622097"/>
                  <a:pt x="3086432" y="472776"/>
                </a:cubicBezTo>
                <a:cubicBezTo>
                  <a:pt x="2516856" y="323455"/>
                  <a:pt x="1406953" y="-27527"/>
                  <a:pt x="971305" y="1722"/>
                </a:cubicBezTo>
                <a:cubicBezTo>
                  <a:pt x="535657" y="30970"/>
                  <a:pt x="634178" y="380412"/>
                  <a:pt x="472542" y="648267"/>
                </a:cubicBezTo>
                <a:cubicBezTo>
                  <a:pt x="310906" y="916121"/>
                  <a:pt x="19960" y="1382558"/>
                  <a:pt x="1487" y="1608849"/>
                </a:cubicBezTo>
                <a:cubicBezTo>
                  <a:pt x="-16986" y="1835140"/>
                  <a:pt x="138493" y="1881322"/>
                  <a:pt x="361705" y="2006013"/>
                </a:cubicBezTo>
                <a:cubicBezTo>
                  <a:pt x="584917" y="2130704"/>
                  <a:pt x="962838" y="2243849"/>
                  <a:pt x="1340760" y="2356995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E2EFAA6-3ABA-BC11-7716-7FA7EF40AF07}"/>
              </a:ext>
            </a:extLst>
          </p:cNvPr>
          <p:cNvSpPr/>
          <p:nvPr/>
        </p:nvSpPr>
        <p:spPr>
          <a:xfrm>
            <a:off x="4802909" y="3495575"/>
            <a:ext cx="6123709" cy="2665080"/>
          </a:xfrm>
          <a:custGeom>
            <a:avLst/>
            <a:gdLst>
              <a:gd name="connsiteX0" fmla="*/ 0 w 6123709"/>
              <a:gd name="connsiteY0" fmla="*/ 245152 h 2665080"/>
              <a:gd name="connsiteX1" fmla="*/ 1431636 w 6123709"/>
              <a:gd name="connsiteY1" fmla="*/ 605370 h 2665080"/>
              <a:gd name="connsiteX2" fmla="*/ 1625600 w 6123709"/>
              <a:gd name="connsiteY2" fmla="*/ 60425 h 2665080"/>
              <a:gd name="connsiteX3" fmla="*/ 1958109 w 6123709"/>
              <a:gd name="connsiteY3" fmla="*/ 78898 h 2665080"/>
              <a:gd name="connsiteX4" fmla="*/ 1782618 w 6123709"/>
              <a:gd name="connsiteY4" fmla="*/ 642316 h 2665080"/>
              <a:gd name="connsiteX5" fmla="*/ 1616364 w 6123709"/>
              <a:gd name="connsiteY5" fmla="*/ 1288861 h 2665080"/>
              <a:gd name="connsiteX6" fmla="*/ 1708727 w 6123709"/>
              <a:gd name="connsiteY6" fmla="*/ 1796861 h 2665080"/>
              <a:gd name="connsiteX7" fmla="*/ 2826327 w 6123709"/>
              <a:gd name="connsiteY7" fmla="*/ 2203261 h 2665080"/>
              <a:gd name="connsiteX8" fmla="*/ 4202546 w 6123709"/>
              <a:gd name="connsiteY8" fmla="*/ 2480352 h 2665080"/>
              <a:gd name="connsiteX9" fmla="*/ 5735782 w 6123709"/>
              <a:gd name="connsiteY9" fmla="*/ 2563480 h 2665080"/>
              <a:gd name="connsiteX10" fmla="*/ 6123709 w 6123709"/>
              <a:gd name="connsiteY10" fmla="*/ 2665080 h 266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3709" h="2665080">
                <a:moveTo>
                  <a:pt x="0" y="245152"/>
                </a:moveTo>
                <a:cubicBezTo>
                  <a:pt x="580351" y="440655"/>
                  <a:pt x="1160703" y="636158"/>
                  <a:pt x="1431636" y="605370"/>
                </a:cubicBezTo>
                <a:cubicBezTo>
                  <a:pt x="1702569" y="574582"/>
                  <a:pt x="1537855" y="148170"/>
                  <a:pt x="1625600" y="60425"/>
                </a:cubicBezTo>
                <a:cubicBezTo>
                  <a:pt x="1713345" y="-27320"/>
                  <a:pt x="1931939" y="-18084"/>
                  <a:pt x="1958109" y="78898"/>
                </a:cubicBezTo>
                <a:cubicBezTo>
                  <a:pt x="1984279" y="175880"/>
                  <a:pt x="1839575" y="440656"/>
                  <a:pt x="1782618" y="642316"/>
                </a:cubicBezTo>
                <a:cubicBezTo>
                  <a:pt x="1725661" y="843976"/>
                  <a:pt x="1628679" y="1096437"/>
                  <a:pt x="1616364" y="1288861"/>
                </a:cubicBezTo>
                <a:cubicBezTo>
                  <a:pt x="1604049" y="1481285"/>
                  <a:pt x="1507067" y="1644461"/>
                  <a:pt x="1708727" y="1796861"/>
                </a:cubicBezTo>
                <a:cubicBezTo>
                  <a:pt x="1910387" y="1949261"/>
                  <a:pt x="2410691" y="2089346"/>
                  <a:pt x="2826327" y="2203261"/>
                </a:cubicBezTo>
                <a:cubicBezTo>
                  <a:pt x="3241963" y="2317176"/>
                  <a:pt x="3717637" y="2420316"/>
                  <a:pt x="4202546" y="2480352"/>
                </a:cubicBezTo>
                <a:cubicBezTo>
                  <a:pt x="4687455" y="2540388"/>
                  <a:pt x="5415588" y="2532692"/>
                  <a:pt x="5735782" y="2563480"/>
                </a:cubicBezTo>
                <a:cubicBezTo>
                  <a:pt x="6055976" y="2594268"/>
                  <a:pt x="6089842" y="2629674"/>
                  <a:pt x="6123709" y="266508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9C883FB-329B-1FE7-4EB0-84AB357D14EB}"/>
              </a:ext>
            </a:extLst>
          </p:cNvPr>
          <p:cNvSpPr/>
          <p:nvPr/>
        </p:nvSpPr>
        <p:spPr>
          <a:xfrm>
            <a:off x="-1136073" y="3631217"/>
            <a:ext cx="12459855" cy="2815765"/>
          </a:xfrm>
          <a:custGeom>
            <a:avLst/>
            <a:gdLst>
              <a:gd name="connsiteX0" fmla="*/ 12459855 w 12459855"/>
              <a:gd name="connsiteY0" fmla="*/ 2815765 h 2815765"/>
              <a:gd name="connsiteX1" fmla="*/ 10898909 w 12459855"/>
              <a:gd name="connsiteY1" fmla="*/ 2667983 h 2815765"/>
              <a:gd name="connsiteX2" fmla="*/ 7629237 w 12459855"/>
              <a:gd name="connsiteY2" fmla="*/ 1929074 h 2815765"/>
              <a:gd name="connsiteX3" fmla="*/ 5495637 w 12459855"/>
              <a:gd name="connsiteY3" fmla="*/ 876128 h 2815765"/>
              <a:gd name="connsiteX4" fmla="*/ 2429164 w 12459855"/>
              <a:gd name="connsiteY4" fmla="*/ 44856 h 2815765"/>
              <a:gd name="connsiteX5" fmla="*/ 1330037 w 12459855"/>
              <a:gd name="connsiteY5" fmla="*/ 146456 h 2815765"/>
              <a:gd name="connsiteX6" fmla="*/ 701964 w 12459855"/>
              <a:gd name="connsiteY6" fmla="*/ 442019 h 2815765"/>
              <a:gd name="connsiteX7" fmla="*/ 0 w 12459855"/>
              <a:gd name="connsiteY7" fmla="*/ 986965 h 281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59855" h="2815765">
                <a:moveTo>
                  <a:pt x="12459855" y="2815765"/>
                </a:moveTo>
                <a:cubicBezTo>
                  <a:pt x="12081933" y="2815765"/>
                  <a:pt x="11704012" y="2815765"/>
                  <a:pt x="10898909" y="2667983"/>
                </a:cubicBezTo>
                <a:cubicBezTo>
                  <a:pt x="10093806" y="2520201"/>
                  <a:pt x="8529782" y="2227716"/>
                  <a:pt x="7629237" y="1929074"/>
                </a:cubicBezTo>
                <a:cubicBezTo>
                  <a:pt x="6728692" y="1630432"/>
                  <a:pt x="6362316" y="1190164"/>
                  <a:pt x="5495637" y="876128"/>
                </a:cubicBezTo>
                <a:cubicBezTo>
                  <a:pt x="4628958" y="562092"/>
                  <a:pt x="3123431" y="166468"/>
                  <a:pt x="2429164" y="44856"/>
                </a:cubicBezTo>
                <a:cubicBezTo>
                  <a:pt x="1734897" y="-76756"/>
                  <a:pt x="1617904" y="80262"/>
                  <a:pt x="1330037" y="146456"/>
                </a:cubicBezTo>
                <a:cubicBezTo>
                  <a:pt x="1042170" y="212650"/>
                  <a:pt x="923637" y="301934"/>
                  <a:pt x="701964" y="442019"/>
                </a:cubicBezTo>
                <a:cubicBezTo>
                  <a:pt x="480291" y="582104"/>
                  <a:pt x="240145" y="784534"/>
                  <a:pt x="0" y="986965"/>
                </a:cubicBezTo>
              </a:path>
            </a:pathLst>
          </a:custGeom>
          <a:noFill/>
          <a:ln w="76200">
            <a:solidFill>
              <a:srgbClr val="FF339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85B1A-920B-E2D3-424A-B962DA30D799}"/>
              </a:ext>
            </a:extLst>
          </p:cNvPr>
          <p:cNvSpPr txBox="1"/>
          <p:nvPr/>
        </p:nvSpPr>
        <p:spPr>
          <a:xfrm>
            <a:off x="9178771" y="826363"/>
            <a:ext cx="2507418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עילית ונוער</a:t>
            </a:r>
          </a:p>
        </p:txBody>
      </p:sp>
    </p:spTree>
    <p:extLst>
      <p:ext uri="{BB962C8B-B14F-4D97-AF65-F5344CB8AC3E}">
        <p14:creationId xmlns:p14="http://schemas.microsoft.com/office/powerpoint/2010/main" val="59823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28" grpId="0" animBg="1"/>
      <p:bldP spid="30" grpId="0" animBg="1"/>
      <p:bldP spid="31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D56C106C-3D8E-5C46-F6D3-9F14C760B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386" y="-7713204"/>
            <a:ext cx="28395354" cy="17740838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6AB89C7-453D-4980-98EF-220A8E8A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B0303-1341-4251-AC55-B51D936E4EB6}"/>
              </a:ext>
            </a:extLst>
          </p:cNvPr>
          <p:cNvSpPr txBox="1"/>
          <p:nvPr/>
        </p:nvSpPr>
        <p:spPr>
          <a:xfrm>
            <a:off x="7221927" y="449329"/>
            <a:ext cx="592822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6597DF-C77F-C23D-9DD6-90EAC8045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C82347-85CE-1FBF-9C12-9E3CB231F8A6}"/>
              </a:ext>
            </a:extLst>
          </p:cNvPr>
          <p:cNvSpPr/>
          <p:nvPr/>
        </p:nvSpPr>
        <p:spPr>
          <a:xfrm>
            <a:off x="9716654" y="2470780"/>
            <a:ext cx="5135418" cy="2494702"/>
          </a:xfrm>
          <a:custGeom>
            <a:avLst/>
            <a:gdLst>
              <a:gd name="connsiteX0" fmla="*/ 0 w 5135418"/>
              <a:gd name="connsiteY0" fmla="*/ 579991 h 2494702"/>
              <a:gd name="connsiteX1" fmla="*/ 1366982 w 5135418"/>
              <a:gd name="connsiteY1" fmla="*/ 857082 h 2494702"/>
              <a:gd name="connsiteX2" fmla="*/ 1838036 w 5135418"/>
              <a:gd name="connsiteY2" fmla="*/ 71991 h 2494702"/>
              <a:gd name="connsiteX3" fmla="*/ 2068945 w 5135418"/>
              <a:gd name="connsiteY3" fmla="*/ 118173 h 2494702"/>
              <a:gd name="connsiteX4" fmla="*/ 1847273 w 5135418"/>
              <a:gd name="connsiteY4" fmla="*/ 801664 h 2494702"/>
              <a:gd name="connsiteX5" fmla="*/ 1681018 w 5135418"/>
              <a:gd name="connsiteY5" fmla="*/ 1457445 h 2494702"/>
              <a:gd name="connsiteX6" fmla="*/ 2309091 w 5135418"/>
              <a:gd name="connsiteY6" fmla="*/ 2048573 h 2494702"/>
              <a:gd name="connsiteX7" fmla="*/ 3029527 w 5135418"/>
              <a:gd name="connsiteY7" fmla="*/ 2214827 h 2494702"/>
              <a:gd name="connsiteX8" fmla="*/ 4424218 w 5135418"/>
              <a:gd name="connsiteY8" fmla="*/ 2454973 h 2494702"/>
              <a:gd name="connsiteX9" fmla="*/ 5135418 w 5135418"/>
              <a:gd name="connsiteY9" fmla="*/ 2491918 h 249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5418" h="2494702">
                <a:moveTo>
                  <a:pt x="0" y="579991"/>
                </a:moveTo>
                <a:cubicBezTo>
                  <a:pt x="530321" y="760870"/>
                  <a:pt x="1060643" y="941749"/>
                  <a:pt x="1366982" y="857082"/>
                </a:cubicBezTo>
                <a:cubicBezTo>
                  <a:pt x="1673321" y="772415"/>
                  <a:pt x="1721042" y="195142"/>
                  <a:pt x="1838036" y="71991"/>
                </a:cubicBezTo>
                <a:cubicBezTo>
                  <a:pt x="1955030" y="-51160"/>
                  <a:pt x="2067406" y="-3439"/>
                  <a:pt x="2068945" y="118173"/>
                </a:cubicBezTo>
                <a:cubicBezTo>
                  <a:pt x="2070484" y="239785"/>
                  <a:pt x="1911928" y="578452"/>
                  <a:pt x="1847273" y="801664"/>
                </a:cubicBezTo>
                <a:cubicBezTo>
                  <a:pt x="1782619" y="1024876"/>
                  <a:pt x="1604048" y="1249627"/>
                  <a:pt x="1681018" y="1457445"/>
                </a:cubicBezTo>
                <a:cubicBezTo>
                  <a:pt x="1757988" y="1665263"/>
                  <a:pt x="2084340" y="1922343"/>
                  <a:pt x="2309091" y="2048573"/>
                </a:cubicBezTo>
                <a:cubicBezTo>
                  <a:pt x="2533843" y="2174803"/>
                  <a:pt x="2677006" y="2147094"/>
                  <a:pt x="3029527" y="2214827"/>
                </a:cubicBezTo>
                <a:cubicBezTo>
                  <a:pt x="3382048" y="2282560"/>
                  <a:pt x="4073236" y="2408791"/>
                  <a:pt x="4424218" y="2454973"/>
                </a:cubicBezTo>
                <a:cubicBezTo>
                  <a:pt x="4775200" y="2501155"/>
                  <a:pt x="4955309" y="2496536"/>
                  <a:pt x="5135418" y="2491918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DC6EC30-3DD9-27D3-5888-81AA5FDBD817}"/>
              </a:ext>
            </a:extLst>
          </p:cNvPr>
          <p:cNvSpPr/>
          <p:nvPr/>
        </p:nvSpPr>
        <p:spPr>
          <a:xfrm>
            <a:off x="3567648" y="2835841"/>
            <a:ext cx="13041745" cy="2493540"/>
          </a:xfrm>
          <a:custGeom>
            <a:avLst/>
            <a:gdLst>
              <a:gd name="connsiteX0" fmla="*/ 13041745 w 13041745"/>
              <a:gd name="connsiteY0" fmla="*/ 2493540 h 2493540"/>
              <a:gd name="connsiteX1" fmla="*/ 12478327 w 13041745"/>
              <a:gd name="connsiteY1" fmla="*/ 2410413 h 2493540"/>
              <a:gd name="connsiteX2" fmla="*/ 11462327 w 13041745"/>
              <a:gd name="connsiteY2" fmla="*/ 2419649 h 2493540"/>
              <a:gd name="connsiteX3" fmla="*/ 10501745 w 13041745"/>
              <a:gd name="connsiteY3" fmla="*/ 2345759 h 2493540"/>
              <a:gd name="connsiteX4" fmla="*/ 7924800 w 13041745"/>
              <a:gd name="connsiteY4" fmla="*/ 1828522 h 2493540"/>
              <a:gd name="connsiteX5" fmla="*/ 6289964 w 13041745"/>
              <a:gd name="connsiteY5" fmla="*/ 1043431 h 2493540"/>
              <a:gd name="connsiteX6" fmla="*/ 4248727 w 13041745"/>
              <a:gd name="connsiteY6" fmla="*/ 396886 h 2493540"/>
              <a:gd name="connsiteX7" fmla="*/ 2142836 w 13041745"/>
              <a:gd name="connsiteY7" fmla="*/ 8959 h 2493540"/>
              <a:gd name="connsiteX8" fmla="*/ 563418 w 13041745"/>
              <a:gd name="connsiteY8" fmla="*/ 175213 h 2493540"/>
              <a:gd name="connsiteX9" fmla="*/ 0 w 13041745"/>
              <a:gd name="connsiteY9" fmla="*/ 738631 h 249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1745" h="2493540">
                <a:moveTo>
                  <a:pt x="13041745" y="2493540"/>
                </a:moveTo>
                <a:cubicBezTo>
                  <a:pt x="12891654" y="2458134"/>
                  <a:pt x="12741563" y="2422728"/>
                  <a:pt x="12478327" y="2410413"/>
                </a:cubicBezTo>
                <a:cubicBezTo>
                  <a:pt x="12215091" y="2398098"/>
                  <a:pt x="11791757" y="2430425"/>
                  <a:pt x="11462327" y="2419649"/>
                </a:cubicBezTo>
                <a:cubicBezTo>
                  <a:pt x="11132897" y="2408873"/>
                  <a:pt x="11091333" y="2444280"/>
                  <a:pt x="10501745" y="2345759"/>
                </a:cubicBezTo>
                <a:cubicBezTo>
                  <a:pt x="9912157" y="2247238"/>
                  <a:pt x="8626763" y="2045577"/>
                  <a:pt x="7924800" y="1828522"/>
                </a:cubicBezTo>
                <a:cubicBezTo>
                  <a:pt x="7222837" y="1611467"/>
                  <a:pt x="6902643" y="1282037"/>
                  <a:pt x="6289964" y="1043431"/>
                </a:cubicBezTo>
                <a:cubicBezTo>
                  <a:pt x="5677285" y="804825"/>
                  <a:pt x="4939915" y="569298"/>
                  <a:pt x="4248727" y="396886"/>
                </a:cubicBezTo>
                <a:cubicBezTo>
                  <a:pt x="3557539" y="224474"/>
                  <a:pt x="2757054" y="45904"/>
                  <a:pt x="2142836" y="8959"/>
                </a:cubicBezTo>
                <a:cubicBezTo>
                  <a:pt x="1528618" y="-27987"/>
                  <a:pt x="920557" y="53601"/>
                  <a:pt x="563418" y="175213"/>
                </a:cubicBezTo>
                <a:cubicBezTo>
                  <a:pt x="206279" y="296825"/>
                  <a:pt x="103139" y="517728"/>
                  <a:pt x="0" y="738631"/>
                </a:cubicBezTo>
              </a:path>
            </a:pathLst>
          </a:custGeom>
          <a:noFill/>
          <a:ln w="57150">
            <a:solidFill>
              <a:srgbClr val="FF339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1195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A4E630-DCB6-46AF-9876-0B9854BB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80CDFBB-6EF3-472E-AD17-4F7C7A673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75BF735-8EA3-4FBD-9AA6-CBA1511B6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3581" y="-786063"/>
            <a:ext cx="15734835" cy="8850845"/>
          </a:xfrm>
          <a:prstGeom prst="rect">
            <a:avLst/>
          </a:prstGeom>
        </p:spPr>
      </p:pic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7B461770-E927-428C-9411-C69DAA2C337A}"/>
              </a:ext>
            </a:extLst>
          </p:cNvPr>
          <p:cNvCxnSpPr>
            <a:cxnSpLocks/>
          </p:cNvCxnSpPr>
          <p:nvPr/>
        </p:nvCxnSpPr>
        <p:spPr>
          <a:xfrm flipH="1">
            <a:off x="1668379" y="3801632"/>
            <a:ext cx="1155032" cy="783528"/>
          </a:xfrm>
          <a:prstGeom prst="line">
            <a:avLst/>
          </a:prstGeom>
          <a:ln w="2571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E89CB02F-C8B5-4575-9AE2-5F352EBDBF37}"/>
              </a:ext>
            </a:extLst>
          </p:cNvPr>
          <p:cNvSpPr/>
          <p:nvPr/>
        </p:nvSpPr>
        <p:spPr>
          <a:xfrm>
            <a:off x="2045776" y="3936569"/>
            <a:ext cx="5904855" cy="513654"/>
          </a:xfrm>
          <a:custGeom>
            <a:avLst/>
            <a:gdLst>
              <a:gd name="connsiteX0" fmla="*/ 5904855 w 5904855"/>
              <a:gd name="connsiteY0" fmla="*/ 0 h 513654"/>
              <a:gd name="connsiteX1" fmla="*/ 5083444 w 5904855"/>
              <a:gd name="connsiteY1" fmla="*/ 325465 h 513654"/>
              <a:gd name="connsiteX2" fmla="*/ 3859078 w 5904855"/>
              <a:gd name="connsiteY2" fmla="*/ 511445 h 513654"/>
              <a:gd name="connsiteX3" fmla="*/ 2774197 w 5904855"/>
              <a:gd name="connsiteY3" fmla="*/ 418455 h 513654"/>
              <a:gd name="connsiteX4" fmla="*/ 2014780 w 5904855"/>
              <a:gd name="connsiteY4" fmla="*/ 278970 h 513654"/>
              <a:gd name="connsiteX5" fmla="*/ 1038387 w 5904855"/>
              <a:gd name="connsiteY5" fmla="*/ 170482 h 513654"/>
              <a:gd name="connsiteX6" fmla="*/ 0 w 5904855"/>
              <a:gd name="connsiteY6" fmla="*/ 154984 h 51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4855" h="513654">
                <a:moveTo>
                  <a:pt x="5904855" y="0"/>
                </a:moveTo>
                <a:cubicBezTo>
                  <a:pt x="5664631" y="120112"/>
                  <a:pt x="5424407" y="240224"/>
                  <a:pt x="5083444" y="325465"/>
                </a:cubicBezTo>
                <a:cubicBezTo>
                  <a:pt x="4742481" y="410706"/>
                  <a:pt x="4243952" y="495947"/>
                  <a:pt x="3859078" y="511445"/>
                </a:cubicBezTo>
                <a:cubicBezTo>
                  <a:pt x="3474203" y="526943"/>
                  <a:pt x="3081580" y="457201"/>
                  <a:pt x="2774197" y="418455"/>
                </a:cubicBezTo>
                <a:cubicBezTo>
                  <a:pt x="2466814" y="379709"/>
                  <a:pt x="2304082" y="320299"/>
                  <a:pt x="2014780" y="278970"/>
                </a:cubicBezTo>
                <a:cubicBezTo>
                  <a:pt x="1725478" y="237641"/>
                  <a:pt x="1374184" y="191146"/>
                  <a:pt x="1038387" y="170482"/>
                </a:cubicBezTo>
                <a:cubicBezTo>
                  <a:pt x="702590" y="149818"/>
                  <a:pt x="351295" y="152401"/>
                  <a:pt x="0" y="154984"/>
                </a:cubicBezTo>
              </a:path>
            </a:pathLst>
          </a:custGeom>
          <a:noFill/>
          <a:ln w="762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B8E48-01FF-4F84-A87A-0252D60E8820}"/>
              </a:ext>
            </a:extLst>
          </p:cNvPr>
          <p:cNvSpPr txBox="1"/>
          <p:nvPr/>
        </p:nvSpPr>
        <p:spPr>
          <a:xfrm>
            <a:off x="3642103" y="1690687"/>
            <a:ext cx="46649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</a:rPr>
              <a:t>יציאת אופניים קו עליה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8F156-96AF-42C6-9F54-D5F04E392645}"/>
              </a:ext>
            </a:extLst>
          </p:cNvPr>
          <p:cNvSpPr txBox="1"/>
          <p:nvPr/>
        </p:nvSpPr>
        <p:spPr>
          <a:xfrm>
            <a:off x="7093528" y="673963"/>
            <a:ext cx="444026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</a:t>
            </a:r>
          </a:p>
        </p:txBody>
      </p:sp>
    </p:spTree>
    <p:extLst>
      <p:ext uri="{BB962C8B-B14F-4D97-AF65-F5344CB8AC3E}">
        <p14:creationId xmlns:p14="http://schemas.microsoft.com/office/powerpoint/2010/main" val="86895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D284D2-FAC9-44F7-982F-DA66D72B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13D3A62-A92F-415C-8FC0-CD338C2F1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45" y="-1290255"/>
            <a:ext cx="9961234" cy="194979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7B599-F231-4C6E-A788-0DA0A5361998}"/>
              </a:ext>
            </a:extLst>
          </p:cNvPr>
          <p:cNvSpPr txBox="1"/>
          <p:nvPr/>
        </p:nvSpPr>
        <p:spPr>
          <a:xfrm>
            <a:off x="5605563" y="673963"/>
            <a:ext cx="592822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AE33BC54-EE1C-4728-A850-AA629355ACA0}"/>
              </a:ext>
            </a:extLst>
          </p:cNvPr>
          <p:cNvCxnSpPr/>
          <p:nvPr/>
        </p:nvCxnSpPr>
        <p:spPr>
          <a:xfrm>
            <a:off x="4122549" y="2960176"/>
            <a:ext cx="2634712" cy="9144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55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9AF038-4CC3-4044-90D4-9A92148C4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7FFA8B8-E2DB-4C83-A790-EC8050F48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4358" y="-2631510"/>
            <a:ext cx="17612820" cy="9907211"/>
          </a:xfrm>
          <a:prstGeom prst="rect">
            <a:avLst/>
          </a:prstGeom>
        </p:spPr>
      </p:pic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F990BA08-D07A-4903-8846-3A5E1002A8F0}"/>
              </a:ext>
            </a:extLst>
          </p:cNvPr>
          <p:cNvCxnSpPr>
            <a:cxnSpLocks/>
          </p:cNvCxnSpPr>
          <p:nvPr/>
        </p:nvCxnSpPr>
        <p:spPr>
          <a:xfrm flipH="1" flipV="1">
            <a:off x="7812702" y="2793649"/>
            <a:ext cx="2629390" cy="3383540"/>
          </a:xfrm>
          <a:prstGeom prst="straightConnector1">
            <a:avLst/>
          </a:prstGeom>
          <a:ln w="1016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7ED56A03-0923-4151-8140-9F6E0B1FC3BE}"/>
              </a:ext>
            </a:extLst>
          </p:cNvPr>
          <p:cNvSpPr/>
          <p:nvPr/>
        </p:nvSpPr>
        <p:spPr>
          <a:xfrm>
            <a:off x="532972" y="2903725"/>
            <a:ext cx="6727336" cy="914400"/>
          </a:xfrm>
          <a:custGeom>
            <a:avLst/>
            <a:gdLst>
              <a:gd name="connsiteX0" fmla="*/ 7876673 w 7876673"/>
              <a:gd name="connsiteY0" fmla="*/ 0 h 914400"/>
              <a:gd name="connsiteX1" fmla="*/ 7620000 w 7876673"/>
              <a:gd name="connsiteY1" fmla="*/ 288757 h 914400"/>
              <a:gd name="connsiteX2" fmla="*/ 7074568 w 7876673"/>
              <a:gd name="connsiteY2" fmla="*/ 352926 h 914400"/>
              <a:gd name="connsiteX3" fmla="*/ 5967663 w 7876673"/>
              <a:gd name="connsiteY3" fmla="*/ 385010 h 914400"/>
              <a:gd name="connsiteX4" fmla="*/ 4251158 w 7876673"/>
              <a:gd name="connsiteY4" fmla="*/ 401052 h 914400"/>
              <a:gd name="connsiteX5" fmla="*/ 3240505 w 7876673"/>
              <a:gd name="connsiteY5" fmla="*/ 449179 h 914400"/>
              <a:gd name="connsiteX6" fmla="*/ 1540042 w 7876673"/>
              <a:gd name="connsiteY6" fmla="*/ 609600 h 914400"/>
              <a:gd name="connsiteX7" fmla="*/ 0 w 7876673"/>
              <a:gd name="connsiteY7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673" h="914400">
                <a:moveTo>
                  <a:pt x="7876673" y="0"/>
                </a:moveTo>
                <a:cubicBezTo>
                  <a:pt x="7815178" y="114968"/>
                  <a:pt x="7753684" y="229936"/>
                  <a:pt x="7620000" y="288757"/>
                </a:cubicBezTo>
                <a:cubicBezTo>
                  <a:pt x="7486316" y="347578"/>
                  <a:pt x="7349957" y="336884"/>
                  <a:pt x="7074568" y="352926"/>
                </a:cubicBezTo>
                <a:cubicBezTo>
                  <a:pt x="6799179" y="368968"/>
                  <a:pt x="5967663" y="385010"/>
                  <a:pt x="5967663" y="385010"/>
                </a:cubicBezTo>
                <a:lnTo>
                  <a:pt x="4251158" y="401052"/>
                </a:lnTo>
                <a:cubicBezTo>
                  <a:pt x="3796632" y="411747"/>
                  <a:pt x="3692358" y="414421"/>
                  <a:pt x="3240505" y="449179"/>
                </a:cubicBezTo>
                <a:cubicBezTo>
                  <a:pt x="2788652" y="483937"/>
                  <a:pt x="2080126" y="532063"/>
                  <a:pt x="1540042" y="609600"/>
                </a:cubicBezTo>
                <a:cubicBezTo>
                  <a:pt x="999958" y="687137"/>
                  <a:pt x="499979" y="800768"/>
                  <a:pt x="0" y="91440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D101C69D-763F-40FB-954D-8F36FB7A6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33" y="3219961"/>
            <a:ext cx="278718" cy="418077"/>
          </a:xfrm>
        </p:spPr>
      </p:pic>
      <p:pic>
        <p:nvPicPr>
          <p:cNvPr id="10" name="מציין מיקום תוכן 8">
            <a:extLst>
              <a:ext uri="{FF2B5EF4-FFF2-40B4-BE49-F238E27FC236}">
                <a16:creationId xmlns:a16="http://schemas.microsoft.com/office/drawing/2014/main" id="{237FAD12-B706-4ABC-8D3F-6CEB9F8CE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30" y="3271086"/>
            <a:ext cx="278718" cy="418077"/>
          </a:xfrm>
          <a:prstGeom prst="rect">
            <a:avLst/>
          </a:prstGeom>
        </p:spPr>
      </p:pic>
      <p:pic>
        <p:nvPicPr>
          <p:cNvPr id="11" name="מציין מיקום תוכן 8">
            <a:extLst>
              <a:ext uri="{FF2B5EF4-FFF2-40B4-BE49-F238E27FC236}">
                <a16:creationId xmlns:a16="http://schemas.microsoft.com/office/drawing/2014/main" id="{0D6CA80D-1FEF-4AA4-B6DE-5B6DF00B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22" y="3210437"/>
            <a:ext cx="278718" cy="418077"/>
          </a:xfrm>
          <a:prstGeom prst="rect">
            <a:avLst/>
          </a:prstGeom>
        </p:spPr>
      </p:pic>
      <p:pic>
        <p:nvPicPr>
          <p:cNvPr id="12" name="מציין מיקום תוכן 8">
            <a:extLst>
              <a:ext uri="{FF2B5EF4-FFF2-40B4-BE49-F238E27FC236}">
                <a16:creationId xmlns:a16="http://schemas.microsoft.com/office/drawing/2014/main" id="{75B6EE84-B4D6-44EA-935D-8EBB0D541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57" y="3010974"/>
            <a:ext cx="278718" cy="418077"/>
          </a:xfrm>
          <a:prstGeom prst="rect">
            <a:avLst/>
          </a:prstGeom>
        </p:spPr>
      </p:pic>
      <p:pic>
        <p:nvPicPr>
          <p:cNvPr id="13" name="מציין מיקום תוכן 8">
            <a:extLst>
              <a:ext uri="{FF2B5EF4-FFF2-40B4-BE49-F238E27FC236}">
                <a16:creationId xmlns:a16="http://schemas.microsoft.com/office/drawing/2014/main" id="{EFDF8ED7-A760-419A-88CB-C1408ECA9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65" y="2756080"/>
            <a:ext cx="278718" cy="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64A8A4-89A1-40C7-81C3-BF49ACBB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65E4516-9FB0-4F79-AE09-D848E14BE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1D5BE09-17A5-4CB7-ABC5-F15A80DB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5241"/>
            <a:ext cx="15866535" cy="8924926"/>
          </a:xfrm>
          <a:prstGeom prst="rect">
            <a:avLst/>
          </a:prstGeom>
        </p:spPr>
      </p:pic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269F62F9-6777-4869-BB50-0C2AA31B7143}"/>
              </a:ext>
            </a:extLst>
          </p:cNvPr>
          <p:cNvSpPr/>
          <p:nvPr/>
        </p:nvSpPr>
        <p:spPr>
          <a:xfrm>
            <a:off x="6211655" y="3429000"/>
            <a:ext cx="2194408" cy="3197915"/>
          </a:xfrm>
          <a:custGeom>
            <a:avLst/>
            <a:gdLst>
              <a:gd name="connsiteX0" fmla="*/ 44766 w 2194408"/>
              <a:gd name="connsiteY0" fmla="*/ 3112168 h 3197915"/>
              <a:gd name="connsiteX1" fmla="*/ 44766 w 2194408"/>
              <a:gd name="connsiteY1" fmla="*/ 3015915 h 3197915"/>
              <a:gd name="connsiteX2" fmla="*/ 509987 w 2194408"/>
              <a:gd name="connsiteY2" fmla="*/ 1491915 h 3197915"/>
              <a:gd name="connsiteX3" fmla="*/ 1280008 w 2194408"/>
              <a:gd name="connsiteY3" fmla="*/ 256673 h 3197915"/>
              <a:gd name="connsiteX4" fmla="*/ 2194408 w 2194408"/>
              <a:gd name="connsiteY4" fmla="*/ 0 h 319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4408" h="3197915">
                <a:moveTo>
                  <a:pt x="44766" y="3112168"/>
                </a:moveTo>
                <a:cubicBezTo>
                  <a:pt x="5997" y="3199062"/>
                  <a:pt x="-32771" y="3285957"/>
                  <a:pt x="44766" y="3015915"/>
                </a:cubicBezTo>
                <a:cubicBezTo>
                  <a:pt x="122303" y="2745873"/>
                  <a:pt x="304113" y="1951789"/>
                  <a:pt x="509987" y="1491915"/>
                </a:cubicBezTo>
                <a:cubicBezTo>
                  <a:pt x="715861" y="1032041"/>
                  <a:pt x="999271" y="505325"/>
                  <a:pt x="1280008" y="256673"/>
                </a:cubicBezTo>
                <a:cubicBezTo>
                  <a:pt x="1560745" y="8021"/>
                  <a:pt x="1877576" y="4010"/>
                  <a:pt x="2194408" y="0"/>
                </a:cubicBezTo>
              </a:path>
            </a:pathLst>
          </a:custGeom>
          <a:noFill/>
          <a:ln w="762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: צורה 5">
            <a:extLst>
              <a:ext uri="{FF2B5EF4-FFF2-40B4-BE49-F238E27FC236}">
                <a16:creationId xmlns:a16="http://schemas.microsoft.com/office/drawing/2014/main" id="{C0235F9F-3BEA-44F4-98B9-5733A6FAF0E4}"/>
              </a:ext>
            </a:extLst>
          </p:cNvPr>
          <p:cNvSpPr/>
          <p:nvPr/>
        </p:nvSpPr>
        <p:spPr>
          <a:xfrm>
            <a:off x="2935705" y="3174575"/>
            <a:ext cx="4620127" cy="2392036"/>
          </a:xfrm>
          <a:custGeom>
            <a:avLst/>
            <a:gdLst>
              <a:gd name="connsiteX0" fmla="*/ 4620127 w 4620127"/>
              <a:gd name="connsiteY0" fmla="*/ 81972 h 2392036"/>
              <a:gd name="connsiteX1" fmla="*/ 3192379 w 4620127"/>
              <a:gd name="connsiteY1" fmla="*/ 98014 h 2392036"/>
              <a:gd name="connsiteX2" fmla="*/ 1828800 w 4620127"/>
              <a:gd name="connsiteY2" fmla="*/ 1060541 h 2392036"/>
              <a:gd name="connsiteX3" fmla="*/ 0 w 4620127"/>
              <a:gd name="connsiteY3" fmla="*/ 2392036 h 239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127" h="2392036">
                <a:moveTo>
                  <a:pt x="4620127" y="81972"/>
                </a:moveTo>
                <a:cubicBezTo>
                  <a:pt x="4138863" y="8445"/>
                  <a:pt x="3657600" y="-65081"/>
                  <a:pt x="3192379" y="98014"/>
                </a:cubicBezTo>
                <a:cubicBezTo>
                  <a:pt x="2727158" y="261109"/>
                  <a:pt x="1828800" y="1060541"/>
                  <a:pt x="1828800" y="1060541"/>
                </a:cubicBezTo>
                <a:lnTo>
                  <a:pt x="0" y="2392036"/>
                </a:ln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מציין מיקום תוכן 8">
            <a:extLst>
              <a:ext uri="{FF2B5EF4-FFF2-40B4-BE49-F238E27FC236}">
                <a16:creationId xmlns:a16="http://schemas.microsoft.com/office/drawing/2014/main" id="{19970EA6-A205-4625-AC30-D87F5E348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28" y="3792255"/>
            <a:ext cx="278718" cy="418077"/>
          </a:xfrm>
          <a:prstGeom prst="rect">
            <a:avLst/>
          </a:prstGeom>
        </p:spPr>
      </p:pic>
      <p:pic>
        <p:nvPicPr>
          <p:cNvPr id="8" name="מציין מיקום תוכן 8">
            <a:extLst>
              <a:ext uri="{FF2B5EF4-FFF2-40B4-BE49-F238E27FC236}">
                <a16:creationId xmlns:a16="http://schemas.microsoft.com/office/drawing/2014/main" id="{88F7C599-D28B-459C-A4C4-9A255B067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26" y="5453709"/>
            <a:ext cx="278718" cy="418077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1DC1D008-E137-40CF-AC19-3BC3932C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82" y="4401925"/>
            <a:ext cx="278718" cy="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2AD258C-B3DC-48A5-995B-862AFCC7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he-IL" sz="6600" b="1" dirty="0">
                <a:solidFill>
                  <a:srgbClr val="FFFFFF"/>
                </a:solidFill>
              </a:rPr>
              <a:t>בעלי תפקידים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D9C5378-2F0E-4B16-828B-DDB000CD5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r>
              <a:rPr lang="he-IL" sz="3600" b="1" dirty="0"/>
              <a:t>מנהל תחרות – מייקי כץ</a:t>
            </a:r>
          </a:p>
          <a:p>
            <a:r>
              <a:rPr lang="he-IL" sz="3600" b="1" dirty="0"/>
              <a:t>בקר טכני – אורי צלח</a:t>
            </a:r>
          </a:p>
          <a:p>
            <a:r>
              <a:rPr lang="he-IL" sz="3600" b="1" dirty="0"/>
              <a:t>שופט ראשי – שולי מרטינז</a:t>
            </a:r>
          </a:p>
          <a:p>
            <a:r>
              <a:rPr lang="he-IL" sz="3600" b="1" dirty="0"/>
              <a:t>ועדת ערעורים – אורי צלח בקר טכני, גיל קופר מנכ"ל איגוד הטריאתלון הישראלי , אסי דרעי מנהל אגף הספורט החברה העירונית לתרבות וספורט ראשון לציון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9ACAC-696B-086D-5419-0905B0FD0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03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26059D-B73E-4904-B868-FCB39D9D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D1A84D8-E301-4A4A-9E54-D177CB579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מציין מיקום תוכן 4">
            <a:extLst>
              <a:ext uri="{FF2B5EF4-FFF2-40B4-BE49-F238E27FC236}">
                <a16:creationId xmlns:a16="http://schemas.microsoft.com/office/drawing/2014/main" id="{BD2C9B47-AC29-46BF-97C0-7DA5DA6F1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87" y="-1501943"/>
            <a:ext cx="4270988" cy="8359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80002B-0135-4323-9EF6-7C8F7117ABE5}"/>
              </a:ext>
            </a:extLst>
          </p:cNvPr>
          <p:cNvSpPr txBox="1"/>
          <p:nvPr/>
        </p:nvSpPr>
        <p:spPr>
          <a:xfrm>
            <a:off x="5836383" y="2520518"/>
            <a:ext cx="592822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</a:t>
            </a:r>
          </a:p>
        </p:txBody>
      </p:sp>
      <p:cxnSp>
        <p:nvCxnSpPr>
          <p:cNvPr id="7" name="מחבר חץ ישר 6">
            <a:extLst>
              <a:ext uri="{FF2B5EF4-FFF2-40B4-BE49-F238E27FC236}">
                <a16:creationId xmlns:a16="http://schemas.microsoft.com/office/drawing/2014/main" id="{DAE191BC-8E79-4CB1-8276-A3D6F1E25046}"/>
              </a:ext>
            </a:extLst>
          </p:cNvPr>
          <p:cNvCxnSpPr/>
          <p:nvPr/>
        </p:nvCxnSpPr>
        <p:spPr>
          <a:xfrm flipH="1">
            <a:off x="4401519" y="1007390"/>
            <a:ext cx="1193369" cy="26967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חץ ישר 9">
            <a:extLst>
              <a:ext uri="{FF2B5EF4-FFF2-40B4-BE49-F238E27FC236}">
                <a16:creationId xmlns:a16="http://schemas.microsoft.com/office/drawing/2014/main" id="{017ACBD7-3B1D-4478-A267-2429E556F4D9}"/>
              </a:ext>
            </a:extLst>
          </p:cNvPr>
          <p:cNvCxnSpPr>
            <a:cxnSpLocks/>
          </p:cNvCxnSpPr>
          <p:nvPr/>
        </p:nvCxnSpPr>
        <p:spPr>
          <a:xfrm flipV="1">
            <a:off x="5086181" y="1381849"/>
            <a:ext cx="1009819" cy="26992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חץ: מעוקל למעלה 10">
            <a:extLst>
              <a:ext uri="{FF2B5EF4-FFF2-40B4-BE49-F238E27FC236}">
                <a16:creationId xmlns:a16="http://schemas.microsoft.com/office/drawing/2014/main" id="{F9DEED5C-AFF3-4147-914F-DC327E565EE0}"/>
              </a:ext>
            </a:extLst>
          </p:cNvPr>
          <p:cNvSpPr/>
          <p:nvPr/>
        </p:nvSpPr>
        <p:spPr>
          <a:xfrm rot="20623902">
            <a:off x="4757980" y="6013342"/>
            <a:ext cx="666427" cy="479533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cxnSp>
        <p:nvCxnSpPr>
          <p:cNvPr id="13" name="מחבר חץ ישר 12">
            <a:extLst>
              <a:ext uri="{FF2B5EF4-FFF2-40B4-BE49-F238E27FC236}">
                <a16:creationId xmlns:a16="http://schemas.microsoft.com/office/drawing/2014/main" id="{6CAD4ECE-0802-4812-83FA-AC4139B88A08}"/>
              </a:ext>
            </a:extLst>
          </p:cNvPr>
          <p:cNvCxnSpPr/>
          <p:nvPr/>
        </p:nvCxnSpPr>
        <p:spPr>
          <a:xfrm>
            <a:off x="4401519" y="4463512"/>
            <a:ext cx="263471" cy="12398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>
            <a:extLst>
              <a:ext uri="{FF2B5EF4-FFF2-40B4-BE49-F238E27FC236}">
                <a16:creationId xmlns:a16="http://schemas.microsoft.com/office/drawing/2014/main" id="{450F9FD9-4201-4555-BFDA-C55FFD3D40BE}"/>
              </a:ext>
            </a:extLst>
          </p:cNvPr>
          <p:cNvCxnSpPr>
            <a:cxnSpLocks/>
          </p:cNvCxnSpPr>
          <p:nvPr/>
        </p:nvCxnSpPr>
        <p:spPr>
          <a:xfrm flipH="1" flipV="1">
            <a:off x="4998204" y="4417692"/>
            <a:ext cx="255721" cy="12856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9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D284D2-FAC9-44F7-982F-DA66D72B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13D3A62-A92F-415C-8FC0-CD338C2F1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45" y="-1290255"/>
            <a:ext cx="9961234" cy="1949791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71C7F-1C02-4366-AF7B-DC184C898A3A}"/>
              </a:ext>
            </a:extLst>
          </p:cNvPr>
          <p:cNvSpPr txBox="1"/>
          <p:nvPr/>
        </p:nvSpPr>
        <p:spPr>
          <a:xfrm>
            <a:off x="5605563" y="673963"/>
            <a:ext cx="592822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</a:t>
            </a:r>
          </a:p>
        </p:txBody>
      </p:sp>
      <p:sp>
        <p:nvSpPr>
          <p:cNvPr id="3" name="צורה חופשית: צורה 2">
            <a:extLst>
              <a:ext uri="{FF2B5EF4-FFF2-40B4-BE49-F238E27FC236}">
                <a16:creationId xmlns:a16="http://schemas.microsoft.com/office/drawing/2014/main" id="{6F758B91-8097-46C0-B002-5DB7781CA562}"/>
              </a:ext>
            </a:extLst>
          </p:cNvPr>
          <p:cNvSpPr/>
          <p:nvPr/>
        </p:nvSpPr>
        <p:spPr>
          <a:xfrm>
            <a:off x="5625885" y="3037668"/>
            <a:ext cx="3307587" cy="2278251"/>
          </a:xfrm>
          <a:custGeom>
            <a:avLst/>
            <a:gdLst>
              <a:gd name="connsiteX0" fmla="*/ 3270142 w 3307587"/>
              <a:gd name="connsiteY0" fmla="*/ 2278251 h 2278251"/>
              <a:gd name="connsiteX1" fmla="*/ 3177152 w 3307587"/>
              <a:gd name="connsiteY1" fmla="*/ 1441342 h 2278251"/>
              <a:gd name="connsiteX2" fmla="*/ 2200759 w 3307587"/>
              <a:gd name="connsiteY2" fmla="*/ 852407 h 2278251"/>
              <a:gd name="connsiteX3" fmla="*/ 0 w 3307587"/>
              <a:gd name="connsiteY3" fmla="*/ 0 h 227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7587" h="2278251">
                <a:moveTo>
                  <a:pt x="3270142" y="2278251"/>
                </a:moveTo>
                <a:cubicBezTo>
                  <a:pt x="3312762" y="1978617"/>
                  <a:pt x="3355383" y="1678983"/>
                  <a:pt x="3177152" y="1441342"/>
                </a:cubicBezTo>
                <a:cubicBezTo>
                  <a:pt x="2998921" y="1203701"/>
                  <a:pt x="2730284" y="1092631"/>
                  <a:pt x="2200759" y="852407"/>
                </a:cubicBezTo>
                <a:cubicBezTo>
                  <a:pt x="1671234" y="612183"/>
                  <a:pt x="835617" y="306091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1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BDD4ED-AD44-4BEF-A46E-DB64DBD5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0A3C425-DA8A-4198-AA41-E6CC71C37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2AA8D91-263D-4633-B17D-D49F7F22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567" y="-1488382"/>
            <a:ext cx="16875932" cy="9492712"/>
          </a:xfrm>
          <a:prstGeom prst="rect">
            <a:avLst/>
          </a:prstGeom>
        </p:spPr>
      </p:pic>
      <p:sp>
        <p:nvSpPr>
          <p:cNvPr id="5" name="קשת 4">
            <a:extLst>
              <a:ext uri="{FF2B5EF4-FFF2-40B4-BE49-F238E27FC236}">
                <a16:creationId xmlns:a16="http://schemas.microsoft.com/office/drawing/2014/main" id="{46901114-0E11-4C58-B5C4-8D255F89F3CF}"/>
              </a:ext>
            </a:extLst>
          </p:cNvPr>
          <p:cNvSpPr/>
          <p:nvPr/>
        </p:nvSpPr>
        <p:spPr>
          <a:xfrm>
            <a:off x="5374105" y="6858000"/>
            <a:ext cx="6416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: צורה 5">
            <a:extLst>
              <a:ext uri="{FF2B5EF4-FFF2-40B4-BE49-F238E27FC236}">
                <a16:creationId xmlns:a16="http://schemas.microsoft.com/office/drawing/2014/main" id="{611F14B7-EFEF-470B-9EC5-A5C31C6D1626}"/>
              </a:ext>
            </a:extLst>
          </p:cNvPr>
          <p:cNvSpPr/>
          <p:nvPr/>
        </p:nvSpPr>
        <p:spPr>
          <a:xfrm>
            <a:off x="2534653" y="3160295"/>
            <a:ext cx="4427495" cy="3112168"/>
          </a:xfrm>
          <a:custGeom>
            <a:avLst/>
            <a:gdLst>
              <a:gd name="connsiteX0" fmla="*/ 2951747 w 4427495"/>
              <a:gd name="connsiteY0" fmla="*/ 3112168 h 3112168"/>
              <a:gd name="connsiteX1" fmla="*/ 4363452 w 4427495"/>
              <a:gd name="connsiteY1" fmla="*/ 978568 h 3112168"/>
              <a:gd name="connsiteX2" fmla="*/ 4010526 w 4427495"/>
              <a:gd name="connsiteY2" fmla="*/ 577516 h 3112168"/>
              <a:gd name="connsiteX3" fmla="*/ 2454442 w 4427495"/>
              <a:gd name="connsiteY3" fmla="*/ 320842 h 3112168"/>
              <a:gd name="connsiteX4" fmla="*/ 0 w 4427495"/>
              <a:gd name="connsiteY4" fmla="*/ 0 h 31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7495" h="3112168">
                <a:moveTo>
                  <a:pt x="2951747" y="3112168"/>
                </a:moveTo>
                <a:cubicBezTo>
                  <a:pt x="3569368" y="2256589"/>
                  <a:pt x="4186989" y="1401010"/>
                  <a:pt x="4363452" y="978568"/>
                </a:cubicBezTo>
                <a:cubicBezTo>
                  <a:pt x="4539915" y="556126"/>
                  <a:pt x="4328694" y="687137"/>
                  <a:pt x="4010526" y="577516"/>
                </a:cubicBezTo>
                <a:cubicBezTo>
                  <a:pt x="3692358" y="467895"/>
                  <a:pt x="3122863" y="417095"/>
                  <a:pt x="2454442" y="320842"/>
                </a:cubicBezTo>
                <a:cubicBezTo>
                  <a:pt x="1786021" y="224589"/>
                  <a:pt x="893010" y="112294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קשת 6">
            <a:extLst>
              <a:ext uri="{FF2B5EF4-FFF2-40B4-BE49-F238E27FC236}">
                <a16:creationId xmlns:a16="http://schemas.microsoft.com/office/drawing/2014/main" id="{93F32D0B-446F-4083-85AF-3A5B73C34DCD}"/>
              </a:ext>
            </a:extLst>
          </p:cNvPr>
          <p:cNvSpPr/>
          <p:nvPr/>
        </p:nvSpPr>
        <p:spPr>
          <a:xfrm>
            <a:off x="13050253" y="725014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צורה חופשית: צורה 8">
            <a:extLst>
              <a:ext uri="{FF2B5EF4-FFF2-40B4-BE49-F238E27FC236}">
                <a16:creationId xmlns:a16="http://schemas.microsoft.com/office/drawing/2014/main" id="{5900E091-BDB3-420A-8D37-5DAA59E456BB}"/>
              </a:ext>
            </a:extLst>
          </p:cNvPr>
          <p:cNvSpPr/>
          <p:nvPr/>
        </p:nvSpPr>
        <p:spPr>
          <a:xfrm>
            <a:off x="-1363579" y="3400926"/>
            <a:ext cx="954981" cy="1299411"/>
          </a:xfrm>
          <a:custGeom>
            <a:avLst/>
            <a:gdLst>
              <a:gd name="connsiteX0" fmla="*/ 593558 w 954981"/>
              <a:gd name="connsiteY0" fmla="*/ 0 h 1299411"/>
              <a:gd name="connsiteX1" fmla="*/ 930442 w 954981"/>
              <a:gd name="connsiteY1" fmla="*/ 465221 h 1299411"/>
              <a:gd name="connsiteX2" fmla="*/ 0 w 954981"/>
              <a:gd name="connsiteY2" fmla="*/ 1299411 h 129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981" h="1299411">
                <a:moveTo>
                  <a:pt x="593558" y="0"/>
                </a:moveTo>
                <a:cubicBezTo>
                  <a:pt x="811463" y="124326"/>
                  <a:pt x="1029368" y="248653"/>
                  <a:pt x="930442" y="465221"/>
                </a:cubicBezTo>
                <a:cubicBezTo>
                  <a:pt x="831516" y="681789"/>
                  <a:pt x="415758" y="990600"/>
                  <a:pt x="0" y="1299411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מציין מיקום תוכן 8">
            <a:extLst>
              <a:ext uri="{FF2B5EF4-FFF2-40B4-BE49-F238E27FC236}">
                <a16:creationId xmlns:a16="http://schemas.microsoft.com/office/drawing/2014/main" id="{38735854-5245-4DD9-8350-8C6DA63BA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23" y="3126118"/>
            <a:ext cx="278718" cy="418077"/>
          </a:xfrm>
          <a:prstGeom prst="rect">
            <a:avLst/>
          </a:prstGeom>
        </p:spPr>
      </p:pic>
      <p:pic>
        <p:nvPicPr>
          <p:cNvPr id="11" name="מציין מיקום תוכן 8">
            <a:extLst>
              <a:ext uri="{FF2B5EF4-FFF2-40B4-BE49-F238E27FC236}">
                <a16:creationId xmlns:a16="http://schemas.microsoft.com/office/drawing/2014/main" id="{74C3DC95-FF35-48C0-A070-7AFE343E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49" y="3400926"/>
            <a:ext cx="278718" cy="418077"/>
          </a:xfrm>
          <a:prstGeom prst="rect">
            <a:avLst/>
          </a:prstGeom>
        </p:spPr>
      </p:pic>
      <p:pic>
        <p:nvPicPr>
          <p:cNvPr id="12" name="מציין מיקום תוכן 8">
            <a:extLst>
              <a:ext uri="{FF2B5EF4-FFF2-40B4-BE49-F238E27FC236}">
                <a16:creationId xmlns:a16="http://schemas.microsoft.com/office/drawing/2014/main" id="{BDAC65E1-41DE-4513-898A-BF0BED592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81" y="3257974"/>
            <a:ext cx="278718" cy="418077"/>
          </a:xfrm>
          <a:prstGeom prst="rect">
            <a:avLst/>
          </a:prstGeom>
        </p:spPr>
      </p:pic>
      <p:pic>
        <p:nvPicPr>
          <p:cNvPr id="13" name="מציין מיקום תוכן 8">
            <a:extLst>
              <a:ext uri="{FF2B5EF4-FFF2-40B4-BE49-F238E27FC236}">
                <a16:creationId xmlns:a16="http://schemas.microsoft.com/office/drawing/2014/main" id="{B3973282-6B21-4926-A7AE-715EBE9E0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55" y="3617984"/>
            <a:ext cx="278718" cy="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21947A-312A-4287-9DB5-A63A48BC2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42" y="1027906"/>
            <a:ext cx="10515600" cy="1325563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784057E-5464-4B7E-AE86-71E2F7E8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222" y="-1443791"/>
            <a:ext cx="15622784" cy="8787816"/>
          </a:xfrm>
          <a:prstGeom prst="rect">
            <a:avLst/>
          </a:prstGeom>
        </p:spPr>
      </p:pic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E760DA00-66BA-4662-9CF2-55A1ED45DAA6}"/>
              </a:ext>
            </a:extLst>
          </p:cNvPr>
          <p:cNvCxnSpPr/>
          <p:nvPr/>
        </p:nvCxnSpPr>
        <p:spPr>
          <a:xfrm flipH="1">
            <a:off x="1348353" y="2882685"/>
            <a:ext cx="3177152" cy="18752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7C8893C7-4B4F-44BA-842F-4437F5BAA922}"/>
              </a:ext>
            </a:extLst>
          </p:cNvPr>
          <p:cNvSpPr/>
          <p:nvPr/>
        </p:nvSpPr>
        <p:spPr>
          <a:xfrm>
            <a:off x="4928461" y="2541722"/>
            <a:ext cx="1982575" cy="3533614"/>
          </a:xfrm>
          <a:custGeom>
            <a:avLst/>
            <a:gdLst>
              <a:gd name="connsiteX0" fmla="*/ 0 w 1982575"/>
              <a:gd name="connsiteY0" fmla="*/ 3533614 h 3533614"/>
              <a:gd name="connsiteX1" fmla="*/ 309966 w 1982575"/>
              <a:gd name="connsiteY1" fmla="*/ 1115878 h 3533614"/>
              <a:gd name="connsiteX2" fmla="*/ 1146875 w 1982575"/>
              <a:gd name="connsiteY2" fmla="*/ 697424 h 3533614"/>
              <a:gd name="connsiteX3" fmla="*/ 1766807 w 1982575"/>
              <a:gd name="connsiteY3" fmla="*/ 573437 h 3533614"/>
              <a:gd name="connsiteX4" fmla="*/ 1937288 w 1982575"/>
              <a:gd name="connsiteY4" fmla="*/ 387458 h 3533614"/>
              <a:gd name="connsiteX5" fmla="*/ 1007390 w 1982575"/>
              <a:gd name="connsiteY5" fmla="*/ 0 h 353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2575" h="3533614">
                <a:moveTo>
                  <a:pt x="0" y="3533614"/>
                </a:moveTo>
                <a:cubicBezTo>
                  <a:pt x="59410" y="2561095"/>
                  <a:pt x="118820" y="1588576"/>
                  <a:pt x="309966" y="1115878"/>
                </a:cubicBezTo>
                <a:cubicBezTo>
                  <a:pt x="501112" y="643180"/>
                  <a:pt x="904068" y="787831"/>
                  <a:pt x="1146875" y="697424"/>
                </a:cubicBezTo>
                <a:cubicBezTo>
                  <a:pt x="1389682" y="607017"/>
                  <a:pt x="1635072" y="625098"/>
                  <a:pt x="1766807" y="573437"/>
                </a:cubicBezTo>
                <a:cubicBezTo>
                  <a:pt x="1898542" y="521776"/>
                  <a:pt x="2063857" y="483031"/>
                  <a:pt x="1937288" y="387458"/>
                </a:cubicBezTo>
                <a:cubicBezTo>
                  <a:pt x="1810719" y="291885"/>
                  <a:pt x="1409054" y="145942"/>
                  <a:pt x="1007390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8" name="מציין מיקום תוכן 8">
            <a:extLst>
              <a:ext uri="{FF2B5EF4-FFF2-40B4-BE49-F238E27FC236}">
                <a16:creationId xmlns:a16="http://schemas.microsoft.com/office/drawing/2014/main" id="{F821F799-CFE8-4897-A646-43541717C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57" y="2882685"/>
            <a:ext cx="278718" cy="418077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53640ECC-420F-4DF8-813D-7D8E2BF9E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36" y="3219961"/>
            <a:ext cx="278718" cy="418077"/>
          </a:xfrm>
          <a:prstGeom prst="rect">
            <a:avLst/>
          </a:prstGeom>
        </p:spPr>
      </p:pic>
      <p:pic>
        <p:nvPicPr>
          <p:cNvPr id="10" name="מציין מיקום תוכן 8">
            <a:extLst>
              <a:ext uri="{FF2B5EF4-FFF2-40B4-BE49-F238E27FC236}">
                <a16:creationId xmlns:a16="http://schemas.microsoft.com/office/drawing/2014/main" id="{62E987BC-1155-451F-A7FC-16D84920A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32" y="4001294"/>
            <a:ext cx="278718" cy="418077"/>
          </a:xfrm>
          <a:prstGeom prst="rect">
            <a:avLst/>
          </a:prstGeom>
        </p:spPr>
      </p:pic>
      <p:pic>
        <p:nvPicPr>
          <p:cNvPr id="11" name="מציין מיקום תוכן 8">
            <a:extLst>
              <a:ext uri="{FF2B5EF4-FFF2-40B4-BE49-F238E27FC236}">
                <a16:creationId xmlns:a16="http://schemas.microsoft.com/office/drawing/2014/main" id="{91FDB513-E5C3-4DDF-B2DA-11C5C707C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50" y="5346660"/>
            <a:ext cx="278718" cy="418077"/>
          </a:xfrm>
          <a:prstGeom prst="rect">
            <a:avLst/>
          </a:prstGeom>
        </p:spPr>
      </p:pic>
      <p:pic>
        <p:nvPicPr>
          <p:cNvPr id="13" name="מציין מיקום תוכן 12">
            <a:extLst>
              <a:ext uri="{FF2B5EF4-FFF2-40B4-BE49-F238E27FC236}">
                <a16:creationId xmlns:a16="http://schemas.microsoft.com/office/drawing/2014/main" id="{67520DCA-3435-417A-8A5A-B98926DF1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96" y="1657620"/>
            <a:ext cx="1605312" cy="2162712"/>
          </a:xfrm>
        </p:spPr>
      </p:pic>
    </p:spTree>
    <p:extLst>
      <p:ext uri="{BB962C8B-B14F-4D97-AF65-F5344CB8AC3E}">
        <p14:creationId xmlns:p14="http://schemas.microsoft.com/office/powerpoint/2010/main" val="1458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D8C785-43C0-4D5F-B7D0-A30780900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FC20046C-E641-463A-9175-BC71D6550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2291" y="-2320489"/>
            <a:ext cx="19881397" cy="11183286"/>
          </a:xfrm>
          <a:prstGeom prst="rect">
            <a:avLst/>
          </a:prstGeom>
        </p:spPr>
      </p:pic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7A07ED27-FA1A-4A18-ABCB-B0DDF539EC5D}"/>
              </a:ext>
            </a:extLst>
          </p:cNvPr>
          <p:cNvCxnSpPr>
            <a:cxnSpLocks/>
          </p:cNvCxnSpPr>
          <p:nvPr/>
        </p:nvCxnSpPr>
        <p:spPr>
          <a:xfrm flipH="1">
            <a:off x="6096000" y="4858327"/>
            <a:ext cx="7028873" cy="124012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E9076E-E7E4-4BEF-B387-0FE1B58725D9}"/>
              </a:ext>
            </a:extLst>
          </p:cNvPr>
          <p:cNvSpPr txBox="1"/>
          <p:nvPr/>
        </p:nvSpPr>
        <p:spPr>
          <a:xfrm>
            <a:off x="2245895" y="12199"/>
            <a:ext cx="73472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/>
              <a:t>סיום אופניים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4C924-71BC-4740-905E-82F1E1D627FF}"/>
              </a:ext>
            </a:extLst>
          </p:cNvPr>
          <p:cNvSpPr txBox="1"/>
          <p:nvPr/>
        </p:nvSpPr>
        <p:spPr>
          <a:xfrm>
            <a:off x="5605563" y="673963"/>
            <a:ext cx="592822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37676B-1FD1-4603-E52A-52AC60DC4977}"/>
              </a:ext>
            </a:extLst>
          </p:cNvPr>
          <p:cNvSpPr/>
          <p:nvPr/>
        </p:nvSpPr>
        <p:spPr>
          <a:xfrm>
            <a:off x="249382" y="1943916"/>
            <a:ext cx="7804727" cy="3182266"/>
          </a:xfrm>
          <a:custGeom>
            <a:avLst/>
            <a:gdLst>
              <a:gd name="connsiteX0" fmla="*/ 7804727 w 7804727"/>
              <a:gd name="connsiteY0" fmla="*/ 3182266 h 3182266"/>
              <a:gd name="connsiteX1" fmla="*/ 6483927 w 7804727"/>
              <a:gd name="connsiteY1" fmla="*/ 494484 h 3182266"/>
              <a:gd name="connsiteX2" fmla="*/ 4498109 w 7804727"/>
              <a:gd name="connsiteY2" fmla="*/ 97320 h 3182266"/>
              <a:gd name="connsiteX3" fmla="*/ 3611418 w 7804727"/>
              <a:gd name="connsiteY3" fmla="*/ 4957 h 3182266"/>
              <a:gd name="connsiteX4" fmla="*/ 2032000 w 7804727"/>
              <a:gd name="connsiteY4" fmla="*/ 23429 h 3182266"/>
              <a:gd name="connsiteX5" fmla="*/ 628073 w 7804727"/>
              <a:gd name="connsiteY5" fmla="*/ 115793 h 3182266"/>
              <a:gd name="connsiteX6" fmla="*/ 0 w 7804727"/>
              <a:gd name="connsiteY6" fmla="*/ 88084 h 318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4727" h="3182266">
                <a:moveTo>
                  <a:pt x="7804727" y="3182266"/>
                </a:moveTo>
                <a:cubicBezTo>
                  <a:pt x="7419878" y="2095454"/>
                  <a:pt x="7035030" y="1008642"/>
                  <a:pt x="6483927" y="494484"/>
                </a:cubicBezTo>
                <a:cubicBezTo>
                  <a:pt x="5932824" y="-19674"/>
                  <a:pt x="4976860" y="178908"/>
                  <a:pt x="4498109" y="97320"/>
                </a:cubicBezTo>
                <a:cubicBezTo>
                  <a:pt x="4019358" y="15732"/>
                  <a:pt x="4022436" y="17272"/>
                  <a:pt x="3611418" y="4957"/>
                </a:cubicBezTo>
                <a:cubicBezTo>
                  <a:pt x="3200400" y="-7358"/>
                  <a:pt x="2529224" y="4956"/>
                  <a:pt x="2032000" y="23429"/>
                </a:cubicBezTo>
                <a:cubicBezTo>
                  <a:pt x="1534776" y="41902"/>
                  <a:pt x="966740" y="105017"/>
                  <a:pt x="628073" y="115793"/>
                </a:cubicBezTo>
                <a:cubicBezTo>
                  <a:pt x="289406" y="126569"/>
                  <a:pt x="144703" y="107326"/>
                  <a:pt x="0" y="88084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718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F0ACD-083D-B8F5-BAE3-399B1A4A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D3B7-AE35-25BF-6555-1DC094C5C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37CAB-F1FE-7500-CBCE-22DBF15E5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1D0054B-34C1-C0CF-8CDB-57FA52E76520}"/>
              </a:ext>
            </a:extLst>
          </p:cNvPr>
          <p:cNvSpPr/>
          <p:nvPr/>
        </p:nvSpPr>
        <p:spPr>
          <a:xfrm>
            <a:off x="3657606" y="3915052"/>
            <a:ext cx="3275854" cy="303903"/>
          </a:xfrm>
          <a:custGeom>
            <a:avLst/>
            <a:gdLst>
              <a:gd name="connsiteX0" fmla="*/ 3275854 w 3275854"/>
              <a:gd name="connsiteY0" fmla="*/ 62144 h 303903"/>
              <a:gd name="connsiteX1" fmla="*/ 2414720 w 3275854"/>
              <a:gd name="connsiteY1" fmla="*/ 177554 h 303903"/>
              <a:gd name="connsiteX2" fmla="*/ 1837672 w 3275854"/>
              <a:gd name="connsiteY2" fmla="*/ 239698 h 303903"/>
              <a:gd name="connsiteX3" fmla="*/ 896639 w 3275854"/>
              <a:gd name="connsiteY3" fmla="*/ 301841 h 303903"/>
              <a:gd name="connsiteX4" fmla="*/ 8872 w 3275854"/>
              <a:gd name="connsiteY4" fmla="*/ 159798 h 303903"/>
              <a:gd name="connsiteX5" fmla="*/ 452755 w 3275854"/>
              <a:gd name="connsiteY5" fmla="*/ 44389 h 303903"/>
              <a:gd name="connsiteX6" fmla="*/ 656942 w 3275854"/>
              <a:gd name="connsiteY6" fmla="*/ 0 h 30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5854" h="303903">
                <a:moveTo>
                  <a:pt x="3275854" y="62144"/>
                </a:moveTo>
                <a:lnTo>
                  <a:pt x="2414720" y="177554"/>
                </a:lnTo>
                <a:cubicBezTo>
                  <a:pt x="2175023" y="207146"/>
                  <a:pt x="2090686" y="218983"/>
                  <a:pt x="1837672" y="239698"/>
                </a:cubicBezTo>
                <a:cubicBezTo>
                  <a:pt x="1584658" y="260413"/>
                  <a:pt x="1201439" y="315158"/>
                  <a:pt x="896639" y="301841"/>
                </a:cubicBezTo>
                <a:cubicBezTo>
                  <a:pt x="591839" y="288524"/>
                  <a:pt x="82853" y="202707"/>
                  <a:pt x="8872" y="159798"/>
                </a:cubicBezTo>
                <a:cubicBezTo>
                  <a:pt x="-65109" y="116889"/>
                  <a:pt x="344743" y="71022"/>
                  <a:pt x="452755" y="44389"/>
                </a:cubicBezTo>
                <a:cubicBezTo>
                  <a:pt x="560767" y="17756"/>
                  <a:pt x="608854" y="8878"/>
                  <a:pt x="656942" y="0"/>
                </a:cubicBezTo>
              </a:path>
            </a:pathLst>
          </a:custGeom>
          <a:noFill/>
          <a:ln w="762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33183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A4E630-DCB6-46AF-9876-0B9854BB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80CDFBB-6EF3-472E-AD17-4F7C7A673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75BF735-8EA3-4FBD-9AA6-CBA1511B6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3581" y="-786063"/>
            <a:ext cx="15734835" cy="8850845"/>
          </a:xfrm>
          <a:prstGeom prst="rect">
            <a:avLst/>
          </a:prstGeom>
        </p:spPr>
      </p:pic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28D23B4C-6B9D-4432-BB71-5A139B9E8C64}"/>
              </a:ext>
            </a:extLst>
          </p:cNvPr>
          <p:cNvSpPr/>
          <p:nvPr/>
        </p:nvSpPr>
        <p:spPr>
          <a:xfrm>
            <a:off x="1620253" y="3560725"/>
            <a:ext cx="8213558" cy="148887"/>
          </a:xfrm>
          <a:custGeom>
            <a:avLst/>
            <a:gdLst>
              <a:gd name="connsiteX0" fmla="*/ 8213558 w 8213558"/>
              <a:gd name="connsiteY0" fmla="*/ 112917 h 148887"/>
              <a:gd name="connsiteX1" fmla="*/ 7491663 w 8213558"/>
              <a:gd name="connsiteY1" fmla="*/ 64791 h 148887"/>
              <a:gd name="connsiteX2" fmla="*/ 5582652 w 8213558"/>
              <a:gd name="connsiteY2" fmla="*/ 112917 h 148887"/>
              <a:gd name="connsiteX3" fmla="*/ 4427621 w 8213558"/>
              <a:gd name="connsiteY3" fmla="*/ 622 h 148887"/>
              <a:gd name="connsiteX4" fmla="*/ 3545305 w 8213558"/>
              <a:gd name="connsiteY4" fmla="*/ 64791 h 148887"/>
              <a:gd name="connsiteX5" fmla="*/ 2614863 w 8213558"/>
              <a:gd name="connsiteY5" fmla="*/ 145001 h 148887"/>
              <a:gd name="connsiteX6" fmla="*/ 0 w 8213558"/>
              <a:gd name="connsiteY6" fmla="*/ 128959 h 14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13558" h="148887">
                <a:moveTo>
                  <a:pt x="8213558" y="112917"/>
                </a:moveTo>
                <a:cubicBezTo>
                  <a:pt x="8071852" y="88854"/>
                  <a:pt x="7930147" y="64791"/>
                  <a:pt x="7491663" y="64791"/>
                </a:cubicBezTo>
                <a:cubicBezTo>
                  <a:pt x="7053179" y="64791"/>
                  <a:pt x="6093326" y="123612"/>
                  <a:pt x="5582652" y="112917"/>
                </a:cubicBezTo>
                <a:cubicBezTo>
                  <a:pt x="5071978" y="102222"/>
                  <a:pt x="4767179" y="8643"/>
                  <a:pt x="4427621" y="622"/>
                </a:cubicBezTo>
                <a:cubicBezTo>
                  <a:pt x="4088063" y="-7399"/>
                  <a:pt x="3545305" y="64791"/>
                  <a:pt x="3545305" y="64791"/>
                </a:cubicBezTo>
                <a:cubicBezTo>
                  <a:pt x="3243179" y="88854"/>
                  <a:pt x="3205747" y="134306"/>
                  <a:pt x="2614863" y="145001"/>
                </a:cubicBezTo>
                <a:cubicBezTo>
                  <a:pt x="2023979" y="155696"/>
                  <a:pt x="1011989" y="142327"/>
                  <a:pt x="0" y="128959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E979C-E0F4-4F54-A547-187E09142E3D}"/>
              </a:ext>
            </a:extLst>
          </p:cNvPr>
          <p:cNvSpPr txBox="1"/>
          <p:nvPr/>
        </p:nvSpPr>
        <p:spPr>
          <a:xfrm>
            <a:off x="340226" y="2277979"/>
            <a:ext cx="6991016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</a:rPr>
              <a:t>יציאת ריצה על הטיילת</a:t>
            </a:r>
          </a:p>
          <a:p>
            <a:r>
              <a:rPr lang="he-IL" sz="4000" dirty="0">
                <a:solidFill>
                  <a:schemeClr val="bg1"/>
                </a:solidFill>
              </a:rPr>
              <a:t>שמירה על צד שמאל עם כוון השעון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35159-66B2-4731-990E-10417716A194}"/>
              </a:ext>
            </a:extLst>
          </p:cNvPr>
          <p:cNvSpPr txBox="1"/>
          <p:nvPr/>
        </p:nvSpPr>
        <p:spPr>
          <a:xfrm>
            <a:off x="5748230" y="673963"/>
            <a:ext cx="578555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ועילית</a:t>
            </a:r>
          </a:p>
        </p:txBody>
      </p:sp>
    </p:spTree>
    <p:extLst>
      <p:ext uri="{BB962C8B-B14F-4D97-AF65-F5344CB8AC3E}">
        <p14:creationId xmlns:p14="http://schemas.microsoft.com/office/powerpoint/2010/main" val="33621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C5EF0C-B2C5-4535-911C-9AA26DD1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50046A0-B57F-4E52-AA7E-49FFFA5F5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983"/>
            <a:ext cx="12221007" cy="73568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E012E-C4A9-4E51-A756-291A6EEB1579}"/>
              </a:ext>
            </a:extLst>
          </p:cNvPr>
          <p:cNvSpPr txBox="1"/>
          <p:nvPr/>
        </p:nvSpPr>
        <p:spPr>
          <a:xfrm>
            <a:off x="5605563" y="673963"/>
            <a:ext cx="592822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835BE35-E73A-4353-826D-A7421C822760}"/>
              </a:ext>
            </a:extLst>
          </p:cNvPr>
          <p:cNvCxnSpPr/>
          <p:nvPr/>
        </p:nvCxnSpPr>
        <p:spPr>
          <a:xfrm>
            <a:off x="1952786" y="3154134"/>
            <a:ext cx="5455404" cy="187529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חץ: מעוקל למעלה 6">
            <a:extLst>
              <a:ext uri="{FF2B5EF4-FFF2-40B4-BE49-F238E27FC236}">
                <a16:creationId xmlns:a16="http://schemas.microsoft.com/office/drawing/2014/main" id="{526B74C0-7E77-49EC-AAEA-0B781B94CD2C}"/>
              </a:ext>
            </a:extLst>
          </p:cNvPr>
          <p:cNvSpPr/>
          <p:nvPr/>
        </p:nvSpPr>
        <p:spPr>
          <a:xfrm rot="17255095" flipH="1">
            <a:off x="7264415" y="5290783"/>
            <a:ext cx="1251186" cy="84195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EFAA31F3-3C4F-4EB3-BBDB-4749B4891185}"/>
              </a:ext>
            </a:extLst>
          </p:cNvPr>
          <p:cNvCxnSpPr/>
          <p:nvPr/>
        </p:nvCxnSpPr>
        <p:spPr>
          <a:xfrm flipH="1" flipV="1">
            <a:off x="2103707" y="3882476"/>
            <a:ext cx="4711485" cy="173193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4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831C3F-D6C4-45D5-A710-1170CEED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460FEA8-7291-4576-8CF3-24805C10A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32E6EB6-9BA7-49F4-AB31-80AF6B595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9946" y="-2254025"/>
            <a:ext cx="18564685" cy="10442635"/>
          </a:xfrm>
          <a:prstGeom prst="rect">
            <a:avLst/>
          </a:prstGeom>
        </p:spPr>
      </p:pic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D6435E0B-5B97-4665-9701-A65D49F7AF02}"/>
              </a:ext>
            </a:extLst>
          </p:cNvPr>
          <p:cNvSpPr/>
          <p:nvPr/>
        </p:nvSpPr>
        <p:spPr>
          <a:xfrm>
            <a:off x="-194464" y="2181726"/>
            <a:ext cx="8055096" cy="2090227"/>
          </a:xfrm>
          <a:custGeom>
            <a:avLst/>
            <a:gdLst>
              <a:gd name="connsiteX0" fmla="*/ 50085 w 8055096"/>
              <a:gd name="connsiteY0" fmla="*/ 2069432 h 2090227"/>
              <a:gd name="connsiteX1" fmla="*/ 130296 w 8055096"/>
              <a:gd name="connsiteY1" fmla="*/ 2069432 h 2090227"/>
              <a:gd name="connsiteX2" fmla="*/ 2312022 w 8055096"/>
              <a:gd name="connsiteY2" fmla="*/ 1507958 h 2090227"/>
              <a:gd name="connsiteX3" fmla="*/ 4285201 w 8055096"/>
              <a:gd name="connsiteY3" fmla="*/ 802106 h 2090227"/>
              <a:gd name="connsiteX4" fmla="*/ 5921496 w 8055096"/>
              <a:gd name="connsiteY4" fmla="*/ 320842 h 2090227"/>
              <a:gd name="connsiteX5" fmla="*/ 7188822 w 8055096"/>
              <a:gd name="connsiteY5" fmla="*/ 64169 h 2090227"/>
              <a:gd name="connsiteX6" fmla="*/ 8055096 w 8055096"/>
              <a:gd name="connsiteY6" fmla="*/ 0 h 209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55096" h="2090227">
                <a:moveTo>
                  <a:pt x="50085" y="2069432"/>
                </a:moveTo>
                <a:cubicBezTo>
                  <a:pt x="-98305" y="2116221"/>
                  <a:pt x="130296" y="2069432"/>
                  <a:pt x="130296" y="2069432"/>
                </a:cubicBezTo>
                <a:cubicBezTo>
                  <a:pt x="507286" y="1975853"/>
                  <a:pt x="1619538" y="1719179"/>
                  <a:pt x="2312022" y="1507958"/>
                </a:cubicBezTo>
                <a:cubicBezTo>
                  <a:pt x="3004506" y="1296737"/>
                  <a:pt x="3683622" y="999959"/>
                  <a:pt x="4285201" y="802106"/>
                </a:cubicBezTo>
                <a:cubicBezTo>
                  <a:pt x="4886780" y="604253"/>
                  <a:pt x="5437559" y="443831"/>
                  <a:pt x="5921496" y="320842"/>
                </a:cubicBezTo>
                <a:cubicBezTo>
                  <a:pt x="6405433" y="197853"/>
                  <a:pt x="6833222" y="117643"/>
                  <a:pt x="7188822" y="64169"/>
                </a:cubicBezTo>
                <a:cubicBezTo>
                  <a:pt x="7544422" y="10695"/>
                  <a:pt x="7799759" y="5347"/>
                  <a:pt x="8055096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5392F-ECFD-4687-8030-3B1906A18FB5}"/>
              </a:ext>
            </a:extLst>
          </p:cNvPr>
          <p:cNvSpPr txBox="1"/>
          <p:nvPr/>
        </p:nvSpPr>
        <p:spPr>
          <a:xfrm>
            <a:off x="2975486" y="994611"/>
            <a:ext cx="212590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</a:rPr>
              <a:t>סיום ריצה</a:t>
            </a:r>
          </a:p>
        </p:txBody>
      </p:sp>
    </p:spTree>
    <p:extLst>
      <p:ext uri="{BB962C8B-B14F-4D97-AF65-F5344CB8AC3E}">
        <p14:creationId xmlns:p14="http://schemas.microsoft.com/office/powerpoint/2010/main" val="410664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F9C86-7938-40F5-BF5D-B47395C2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55D81C8E-9059-4F90-B436-FC3CBEA89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3401219"/>
            <a:ext cx="1847850" cy="12001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D805C-CC20-4F91-BB85-F51B620E620B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FA9CB17-7ADE-4CB4-A501-ECDE9C6B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9804" y="-3984129"/>
            <a:ext cx="23713516" cy="1333885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8A6533D-2717-49AF-9BE5-506F1BDD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8861">
            <a:off x="5056577" y="2492305"/>
            <a:ext cx="1847850" cy="1200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AB0E3-C2C8-4378-851A-CC00A2E6A849}"/>
              </a:ext>
            </a:extLst>
          </p:cNvPr>
          <p:cNvSpPr txBox="1"/>
          <p:nvPr/>
        </p:nvSpPr>
        <p:spPr>
          <a:xfrm>
            <a:off x="3173807" y="673963"/>
            <a:ext cx="8359982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 14-15  ועילית ריצה לסיום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6FE885A-BFC6-469F-3E83-2B854F03D1EC}"/>
              </a:ext>
            </a:extLst>
          </p:cNvPr>
          <p:cNvSpPr/>
          <p:nvPr/>
        </p:nvSpPr>
        <p:spPr>
          <a:xfrm>
            <a:off x="6446982" y="2143358"/>
            <a:ext cx="6308436" cy="1735915"/>
          </a:xfrm>
          <a:custGeom>
            <a:avLst/>
            <a:gdLst>
              <a:gd name="connsiteX0" fmla="*/ 6308436 w 6308436"/>
              <a:gd name="connsiteY0" fmla="*/ 1735915 h 1735915"/>
              <a:gd name="connsiteX1" fmla="*/ 4304145 w 6308436"/>
              <a:gd name="connsiteY1" fmla="*/ 1052424 h 1735915"/>
              <a:gd name="connsiteX2" fmla="*/ 2595418 w 6308436"/>
              <a:gd name="connsiteY2" fmla="*/ 322751 h 1735915"/>
              <a:gd name="connsiteX3" fmla="*/ 1671782 w 6308436"/>
              <a:gd name="connsiteY3" fmla="*/ 45660 h 1735915"/>
              <a:gd name="connsiteX4" fmla="*/ 683491 w 6308436"/>
              <a:gd name="connsiteY4" fmla="*/ 101078 h 1735915"/>
              <a:gd name="connsiteX5" fmla="*/ 0 w 6308436"/>
              <a:gd name="connsiteY5" fmla="*/ 997006 h 173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8436" h="1735915">
                <a:moveTo>
                  <a:pt x="6308436" y="1735915"/>
                </a:moveTo>
                <a:cubicBezTo>
                  <a:pt x="5615708" y="1511933"/>
                  <a:pt x="4922981" y="1287951"/>
                  <a:pt x="4304145" y="1052424"/>
                </a:cubicBezTo>
                <a:cubicBezTo>
                  <a:pt x="3685309" y="816897"/>
                  <a:pt x="3034145" y="490545"/>
                  <a:pt x="2595418" y="322751"/>
                </a:cubicBezTo>
                <a:cubicBezTo>
                  <a:pt x="2156691" y="154957"/>
                  <a:pt x="1990437" y="82606"/>
                  <a:pt x="1671782" y="45660"/>
                </a:cubicBezTo>
                <a:cubicBezTo>
                  <a:pt x="1353127" y="8714"/>
                  <a:pt x="962121" y="-57480"/>
                  <a:pt x="683491" y="101078"/>
                </a:cubicBezTo>
                <a:cubicBezTo>
                  <a:pt x="404861" y="259636"/>
                  <a:pt x="202430" y="628321"/>
                  <a:pt x="0" y="997006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9374A4-6A57-8D20-CF35-717B8968132D}"/>
              </a:ext>
            </a:extLst>
          </p:cNvPr>
          <p:cNvCxnSpPr/>
          <p:nvPr/>
        </p:nvCxnSpPr>
        <p:spPr>
          <a:xfrm>
            <a:off x="7361382" y="2170545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85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6355CF0-422E-4E6A-95EA-261971F67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AA5B50B-519E-4763-9EFB-2C80373D1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9091" y="4356608"/>
            <a:ext cx="542047" cy="1997227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298FD7FF-CB14-4A07-B879-0731A1847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3841" y="4214476"/>
            <a:ext cx="369761" cy="1783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A0D5741-1590-4555-A7A7-DC9B4E2E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51746" y="4122185"/>
            <a:ext cx="201857" cy="1727743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E9C0339-B0D3-40BA-96EF-3C1DB738A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6820" y="4214476"/>
            <a:ext cx="339126" cy="1783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4B9A42A-C5B8-4470-8743-670E34420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122186"/>
            <a:ext cx="201857" cy="1727743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DB12AFC-55F8-4AE8-9351-0F38D0C5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51447" y="4122187"/>
            <a:ext cx="7978524" cy="1647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C58506DD-7B3D-4594-846B-F78590BE9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5946" y="4356608"/>
            <a:ext cx="3122079" cy="1641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CE859FA-BCD1-4AE2-9C23-65BC88D60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390" y="4356608"/>
            <a:ext cx="5431403" cy="10916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/>
            <a:r>
              <a:rPr lang="he-IL" sz="8000" b="1" dirty="0">
                <a:solidFill>
                  <a:schemeClr val="bg1"/>
                </a:solidFill>
              </a:rPr>
              <a:t>מזג אויר חזוי</a:t>
            </a:r>
            <a:endParaRPr lang="en-US" sz="8000" b="1" kern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5B0AD-C2A4-0FA7-3B17-39D6E766A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52" y="170758"/>
            <a:ext cx="6120264" cy="44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71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2BDFA0-5DD8-4CD0-BD8C-8F65C3C2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he-IL" sz="5000" dirty="0">
                <a:cs typeface="+mn-cs"/>
              </a:rPr>
              <a:t>ספרינט קבוצות גיל נשים ו</a:t>
            </a:r>
            <a:r>
              <a:rPr lang="en-US" sz="5000" dirty="0" err="1">
                <a:cs typeface="+mn-cs"/>
              </a:rPr>
              <a:t>גברים</a:t>
            </a:r>
            <a:r>
              <a:rPr lang="en-US" sz="5000" dirty="0">
                <a:cs typeface="+mn-cs"/>
              </a:rPr>
              <a:t> 16+ </a:t>
            </a:r>
            <a:r>
              <a:rPr lang="he-IL" sz="5000" dirty="0">
                <a:cs typeface="+mn-cs"/>
              </a:rPr>
              <a:t> ,</a:t>
            </a:r>
            <a:r>
              <a:rPr lang="en-US" sz="5000" dirty="0" err="1">
                <a:cs typeface="+mn-cs"/>
              </a:rPr>
              <a:t>שלשות</a:t>
            </a:r>
            <a:r>
              <a:rPr lang="en-US" sz="5000" dirty="0">
                <a:cs typeface="+mn-cs"/>
              </a:rPr>
              <a:t>, </a:t>
            </a:r>
            <a:r>
              <a:rPr lang="en-US" sz="5000" dirty="0" err="1">
                <a:cs typeface="+mn-cs"/>
              </a:rPr>
              <a:t>פאראטריאתלון</a:t>
            </a:r>
            <a:endParaRPr lang="en-US" sz="5000" dirty="0"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79C3F375-EF60-4F9A-A1FA-F7C8FA09B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7" r="980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561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5E3980F-09AA-E007-7918-41D94EEFC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8278"/>
            <a:ext cx="28395354" cy="17740838"/>
          </a:xfr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B6FDCD14-5983-4555-96F1-1AEA64F8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1942" y="2953342"/>
            <a:ext cx="10515600" cy="1325563"/>
          </a:xfrm>
        </p:spPr>
        <p:txBody>
          <a:bodyPr/>
          <a:lstStyle/>
          <a:p>
            <a:r>
              <a:rPr lang="he-IL" dirty="0"/>
              <a:t>מסלול השחייה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A610B-40A6-4630-9A67-09D4CAAD2CD5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ספרינט ק.גיל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4BB01CA6-A3A2-4AEE-A46D-64D153F8FE82}"/>
              </a:ext>
            </a:extLst>
          </p:cNvPr>
          <p:cNvCxnSpPr>
            <a:cxnSpLocks/>
          </p:cNvCxnSpPr>
          <p:nvPr/>
        </p:nvCxnSpPr>
        <p:spPr>
          <a:xfrm flipH="1" flipV="1">
            <a:off x="1810327" y="1062182"/>
            <a:ext cx="2595418" cy="5264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צורה חופשית: צורה 8">
            <a:extLst>
              <a:ext uri="{FF2B5EF4-FFF2-40B4-BE49-F238E27FC236}">
                <a16:creationId xmlns:a16="http://schemas.microsoft.com/office/drawing/2014/main" id="{55590A34-45E2-4EFB-ADAB-4A8CAA9D17C4}"/>
              </a:ext>
            </a:extLst>
          </p:cNvPr>
          <p:cNvSpPr/>
          <p:nvPr/>
        </p:nvSpPr>
        <p:spPr>
          <a:xfrm>
            <a:off x="831536" y="956530"/>
            <a:ext cx="719910" cy="1738058"/>
          </a:xfrm>
          <a:custGeom>
            <a:avLst/>
            <a:gdLst>
              <a:gd name="connsiteX0" fmla="*/ 1511807 w 1511807"/>
              <a:gd name="connsiteY0" fmla="*/ 44509 h 2056741"/>
              <a:gd name="connsiteX1" fmla="*/ 517197 w 1511807"/>
              <a:gd name="connsiteY1" fmla="*/ 156804 h 2056741"/>
              <a:gd name="connsiteX2" fmla="*/ 3849 w 1511807"/>
              <a:gd name="connsiteY2" fmla="*/ 1327878 h 2056741"/>
              <a:gd name="connsiteX3" fmla="*/ 340733 w 1511807"/>
              <a:gd name="connsiteY3" fmla="*/ 1969562 h 2056741"/>
              <a:gd name="connsiteX4" fmla="*/ 1351386 w 1511807"/>
              <a:gd name="connsiteY4" fmla="*/ 2033730 h 205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807" h="2056741">
                <a:moveTo>
                  <a:pt x="1511807" y="44509"/>
                </a:moveTo>
                <a:cubicBezTo>
                  <a:pt x="1140165" y="-6291"/>
                  <a:pt x="768523" y="-57091"/>
                  <a:pt x="517197" y="156804"/>
                </a:cubicBezTo>
                <a:cubicBezTo>
                  <a:pt x="265871" y="370699"/>
                  <a:pt x="33260" y="1025752"/>
                  <a:pt x="3849" y="1327878"/>
                </a:cubicBezTo>
                <a:cubicBezTo>
                  <a:pt x="-25562" y="1630004"/>
                  <a:pt x="116143" y="1851920"/>
                  <a:pt x="340733" y="1969562"/>
                </a:cubicBezTo>
                <a:cubicBezTo>
                  <a:pt x="565323" y="2087204"/>
                  <a:pt x="958354" y="2060467"/>
                  <a:pt x="1351386" y="203373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1" name="מחבר חץ ישר 10">
            <a:extLst>
              <a:ext uri="{FF2B5EF4-FFF2-40B4-BE49-F238E27FC236}">
                <a16:creationId xmlns:a16="http://schemas.microsoft.com/office/drawing/2014/main" id="{AE044F4F-C0A5-4BCE-8A38-9170A0738924}"/>
              </a:ext>
            </a:extLst>
          </p:cNvPr>
          <p:cNvCxnSpPr>
            <a:cxnSpLocks/>
          </p:cNvCxnSpPr>
          <p:nvPr/>
        </p:nvCxnSpPr>
        <p:spPr>
          <a:xfrm flipV="1">
            <a:off x="1551446" y="2281382"/>
            <a:ext cx="2930030" cy="413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743B5E-F35E-5018-20B4-B22A6D1A78AD}"/>
              </a:ext>
            </a:extLst>
          </p:cNvPr>
          <p:cNvCxnSpPr/>
          <p:nvPr/>
        </p:nvCxnSpPr>
        <p:spPr>
          <a:xfrm>
            <a:off x="5292436" y="2401455"/>
            <a:ext cx="5708073" cy="5518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AB3735-BF1E-8131-4639-F06DE45CECB7}"/>
              </a:ext>
            </a:extLst>
          </p:cNvPr>
          <p:cNvCxnSpPr/>
          <p:nvPr/>
        </p:nvCxnSpPr>
        <p:spPr>
          <a:xfrm>
            <a:off x="11822545" y="3429000"/>
            <a:ext cx="1228437" cy="11152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AB89C7-453D-4980-98EF-220A8E8A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B0303-1341-4251-AC55-B51D936E4EB6}"/>
              </a:ext>
            </a:extLst>
          </p:cNvPr>
          <p:cNvSpPr txBox="1"/>
          <p:nvPr/>
        </p:nvSpPr>
        <p:spPr>
          <a:xfrm>
            <a:off x="8643254" y="673963"/>
            <a:ext cx="289053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034D03-A5BD-11BE-8962-A1A91ED50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6121" y="-7645386"/>
            <a:ext cx="27644853" cy="17271939"/>
          </a:xfrm>
        </p:spPr>
      </p:pic>
      <p:pic>
        <p:nvPicPr>
          <p:cNvPr id="17" name="מציין מיקום תוכן 8">
            <a:extLst>
              <a:ext uri="{FF2B5EF4-FFF2-40B4-BE49-F238E27FC236}">
                <a16:creationId xmlns:a16="http://schemas.microsoft.com/office/drawing/2014/main" id="{87391004-0998-E8BD-CC33-0C95F0EB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27" y="744404"/>
            <a:ext cx="278718" cy="418077"/>
          </a:xfrm>
          <a:prstGeom prst="rect">
            <a:avLst/>
          </a:prstGeom>
        </p:spPr>
      </p:pic>
      <p:pic>
        <p:nvPicPr>
          <p:cNvPr id="18" name="מציין מיקום תוכן 8">
            <a:extLst>
              <a:ext uri="{FF2B5EF4-FFF2-40B4-BE49-F238E27FC236}">
                <a16:creationId xmlns:a16="http://schemas.microsoft.com/office/drawing/2014/main" id="{23E32F0F-2816-0CCF-55DD-F5AE93A5B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64" y="535365"/>
            <a:ext cx="278718" cy="418077"/>
          </a:xfrm>
          <a:prstGeom prst="rect">
            <a:avLst/>
          </a:prstGeom>
        </p:spPr>
      </p:pic>
      <p:pic>
        <p:nvPicPr>
          <p:cNvPr id="19" name="מציין מיקום תוכן 8">
            <a:extLst>
              <a:ext uri="{FF2B5EF4-FFF2-40B4-BE49-F238E27FC236}">
                <a16:creationId xmlns:a16="http://schemas.microsoft.com/office/drawing/2014/main" id="{2F4AEC06-FE72-143B-5E58-894003CC6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15" y="294876"/>
            <a:ext cx="278718" cy="418077"/>
          </a:xfrm>
          <a:prstGeom prst="rect">
            <a:avLst/>
          </a:prstGeom>
        </p:spPr>
      </p:pic>
      <p:pic>
        <p:nvPicPr>
          <p:cNvPr id="20" name="מציין מיקום תוכן 8">
            <a:extLst>
              <a:ext uri="{FF2B5EF4-FFF2-40B4-BE49-F238E27FC236}">
                <a16:creationId xmlns:a16="http://schemas.microsoft.com/office/drawing/2014/main" id="{0A3FEBF7-FC03-EE64-3B8C-73BE13B7A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96" y="2448625"/>
            <a:ext cx="278718" cy="418077"/>
          </a:xfrm>
          <a:prstGeom prst="rect">
            <a:avLst/>
          </a:prstGeom>
        </p:spPr>
      </p:pic>
      <p:pic>
        <p:nvPicPr>
          <p:cNvPr id="21" name="מציין מיקום תוכן 8">
            <a:extLst>
              <a:ext uri="{FF2B5EF4-FFF2-40B4-BE49-F238E27FC236}">
                <a16:creationId xmlns:a16="http://schemas.microsoft.com/office/drawing/2014/main" id="{68489CF2-6440-4925-D1FF-F51EB9E76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37" y="2974543"/>
            <a:ext cx="278718" cy="418077"/>
          </a:xfrm>
          <a:prstGeom prst="rect">
            <a:avLst/>
          </a:prstGeom>
        </p:spPr>
      </p:pic>
      <p:pic>
        <p:nvPicPr>
          <p:cNvPr id="22" name="מציין מיקום תוכן 8">
            <a:extLst>
              <a:ext uri="{FF2B5EF4-FFF2-40B4-BE49-F238E27FC236}">
                <a16:creationId xmlns:a16="http://schemas.microsoft.com/office/drawing/2014/main" id="{730459B2-8B64-2BFE-67AF-FAA25CF8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82" y="3518406"/>
            <a:ext cx="278718" cy="418077"/>
          </a:xfrm>
          <a:prstGeom prst="rect">
            <a:avLst/>
          </a:prstGeom>
        </p:spPr>
      </p:pic>
      <p:pic>
        <p:nvPicPr>
          <p:cNvPr id="23" name="מציין מיקום תוכן 8">
            <a:extLst>
              <a:ext uri="{FF2B5EF4-FFF2-40B4-BE49-F238E27FC236}">
                <a16:creationId xmlns:a16="http://schemas.microsoft.com/office/drawing/2014/main" id="{528BD9E8-76D8-B34E-F2C0-872BBAA28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59" y="3936483"/>
            <a:ext cx="278718" cy="418077"/>
          </a:xfrm>
          <a:prstGeom prst="rect">
            <a:avLst/>
          </a:prstGeom>
        </p:spPr>
      </p:pic>
      <p:pic>
        <p:nvPicPr>
          <p:cNvPr id="24" name="מציין מיקום תוכן 8">
            <a:extLst>
              <a:ext uri="{FF2B5EF4-FFF2-40B4-BE49-F238E27FC236}">
                <a16:creationId xmlns:a16="http://schemas.microsoft.com/office/drawing/2014/main" id="{5E422471-E5D9-9930-9F6F-793FF31EA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076724"/>
            <a:ext cx="278718" cy="418077"/>
          </a:xfrm>
          <a:prstGeom prst="rect">
            <a:avLst/>
          </a:prstGeom>
        </p:spPr>
      </p:pic>
      <p:pic>
        <p:nvPicPr>
          <p:cNvPr id="25" name="מציין מיקום תוכן 8">
            <a:extLst>
              <a:ext uri="{FF2B5EF4-FFF2-40B4-BE49-F238E27FC236}">
                <a16:creationId xmlns:a16="http://schemas.microsoft.com/office/drawing/2014/main" id="{31BB8CEC-29FC-DDCB-366E-72D68B3DB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74" y="-105416"/>
            <a:ext cx="278718" cy="418077"/>
          </a:xfrm>
          <a:prstGeom prst="rect">
            <a:avLst/>
          </a:prstGeom>
        </p:spPr>
      </p:pic>
      <p:pic>
        <p:nvPicPr>
          <p:cNvPr id="26" name="מציין מיקום תוכן 8">
            <a:extLst>
              <a:ext uri="{FF2B5EF4-FFF2-40B4-BE49-F238E27FC236}">
                <a16:creationId xmlns:a16="http://schemas.microsoft.com/office/drawing/2014/main" id="{B4949FDE-97F5-5D7E-FC4B-7F052AB43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99" y="37319"/>
            <a:ext cx="278718" cy="418077"/>
          </a:xfrm>
          <a:prstGeom prst="rect">
            <a:avLst/>
          </a:prstGeom>
        </p:spPr>
      </p:pic>
      <p:pic>
        <p:nvPicPr>
          <p:cNvPr id="27" name="מציין מיקום תוכן 8">
            <a:extLst>
              <a:ext uri="{FF2B5EF4-FFF2-40B4-BE49-F238E27FC236}">
                <a16:creationId xmlns:a16="http://schemas.microsoft.com/office/drawing/2014/main" id="{831E1DB2-51CA-7C7A-729C-05C0081F1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9" y="156086"/>
            <a:ext cx="278718" cy="41807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3F5467A-8838-B21B-22F6-7783A634DFA7}"/>
              </a:ext>
            </a:extLst>
          </p:cNvPr>
          <p:cNvSpPr/>
          <p:nvPr/>
        </p:nvSpPr>
        <p:spPr>
          <a:xfrm>
            <a:off x="-1403927" y="-609600"/>
            <a:ext cx="6761018" cy="2434647"/>
          </a:xfrm>
          <a:custGeom>
            <a:avLst/>
            <a:gdLst>
              <a:gd name="connsiteX0" fmla="*/ 0 w 6761018"/>
              <a:gd name="connsiteY0" fmla="*/ 0 h 2434647"/>
              <a:gd name="connsiteX1" fmla="*/ 1052945 w 6761018"/>
              <a:gd name="connsiteY1" fmla="*/ 997527 h 2434647"/>
              <a:gd name="connsiteX2" fmla="*/ 2133600 w 6761018"/>
              <a:gd name="connsiteY2" fmla="*/ 1948873 h 2434647"/>
              <a:gd name="connsiteX3" fmla="*/ 3223491 w 6761018"/>
              <a:gd name="connsiteY3" fmla="*/ 2355273 h 2434647"/>
              <a:gd name="connsiteX4" fmla="*/ 4414982 w 6761018"/>
              <a:gd name="connsiteY4" fmla="*/ 2382982 h 2434647"/>
              <a:gd name="connsiteX5" fmla="*/ 4673600 w 6761018"/>
              <a:gd name="connsiteY5" fmla="*/ 1791855 h 2434647"/>
              <a:gd name="connsiteX6" fmla="*/ 4913745 w 6761018"/>
              <a:gd name="connsiteY6" fmla="*/ 1237673 h 2434647"/>
              <a:gd name="connsiteX7" fmla="*/ 5357091 w 6761018"/>
              <a:gd name="connsiteY7" fmla="*/ 942109 h 2434647"/>
              <a:gd name="connsiteX8" fmla="*/ 6225309 w 6761018"/>
              <a:gd name="connsiteY8" fmla="*/ 1108364 h 2434647"/>
              <a:gd name="connsiteX9" fmla="*/ 6761018 w 6761018"/>
              <a:gd name="connsiteY9" fmla="*/ 1274618 h 243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61018" h="2434647">
                <a:moveTo>
                  <a:pt x="0" y="0"/>
                </a:moveTo>
                <a:cubicBezTo>
                  <a:pt x="348672" y="336357"/>
                  <a:pt x="697345" y="672715"/>
                  <a:pt x="1052945" y="997527"/>
                </a:cubicBezTo>
                <a:cubicBezTo>
                  <a:pt x="1408545" y="1322339"/>
                  <a:pt x="1771842" y="1722582"/>
                  <a:pt x="2133600" y="1948873"/>
                </a:cubicBezTo>
                <a:cubicBezTo>
                  <a:pt x="2495358" y="2175164"/>
                  <a:pt x="2843261" y="2282922"/>
                  <a:pt x="3223491" y="2355273"/>
                </a:cubicBezTo>
                <a:cubicBezTo>
                  <a:pt x="3603721" y="2427624"/>
                  <a:pt x="4173297" y="2476885"/>
                  <a:pt x="4414982" y="2382982"/>
                </a:cubicBezTo>
                <a:cubicBezTo>
                  <a:pt x="4656667" y="2289079"/>
                  <a:pt x="4590473" y="1982740"/>
                  <a:pt x="4673600" y="1791855"/>
                </a:cubicBezTo>
                <a:cubicBezTo>
                  <a:pt x="4756727" y="1600970"/>
                  <a:pt x="4799830" y="1379297"/>
                  <a:pt x="4913745" y="1237673"/>
                </a:cubicBezTo>
                <a:cubicBezTo>
                  <a:pt x="5027660" y="1096049"/>
                  <a:pt x="5138497" y="963660"/>
                  <a:pt x="5357091" y="942109"/>
                </a:cubicBezTo>
                <a:cubicBezTo>
                  <a:pt x="5575685" y="920558"/>
                  <a:pt x="5991321" y="1052946"/>
                  <a:pt x="6225309" y="1108364"/>
                </a:cubicBezTo>
                <a:cubicBezTo>
                  <a:pt x="6459297" y="1163782"/>
                  <a:pt x="6610157" y="1219200"/>
                  <a:pt x="6761018" y="1274618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A205A6-8C5F-B8FC-34FA-703C70F17A31}"/>
              </a:ext>
            </a:extLst>
          </p:cNvPr>
          <p:cNvSpPr/>
          <p:nvPr/>
        </p:nvSpPr>
        <p:spPr>
          <a:xfrm>
            <a:off x="6954982" y="1116224"/>
            <a:ext cx="2854036" cy="3243340"/>
          </a:xfrm>
          <a:custGeom>
            <a:avLst/>
            <a:gdLst>
              <a:gd name="connsiteX0" fmla="*/ 0 w 2854036"/>
              <a:gd name="connsiteY0" fmla="*/ 1376 h 3243340"/>
              <a:gd name="connsiteX1" fmla="*/ 711200 w 2854036"/>
              <a:gd name="connsiteY1" fmla="*/ 195340 h 3243340"/>
              <a:gd name="connsiteX2" fmla="*/ 600363 w 2854036"/>
              <a:gd name="connsiteY2" fmla="*/ 1220576 h 3243340"/>
              <a:gd name="connsiteX3" fmla="*/ 286327 w 2854036"/>
              <a:gd name="connsiteY3" fmla="*/ 2153449 h 3243340"/>
              <a:gd name="connsiteX4" fmla="*/ 240145 w 2854036"/>
              <a:gd name="connsiteY4" fmla="*/ 2716867 h 3243340"/>
              <a:gd name="connsiteX5" fmla="*/ 1062182 w 2854036"/>
              <a:gd name="connsiteY5" fmla="*/ 3012431 h 3243340"/>
              <a:gd name="connsiteX6" fmla="*/ 1884218 w 2854036"/>
              <a:gd name="connsiteY6" fmla="*/ 3049376 h 3243340"/>
              <a:gd name="connsiteX7" fmla="*/ 2854036 w 2854036"/>
              <a:gd name="connsiteY7" fmla="*/ 3243340 h 324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36" h="3243340">
                <a:moveTo>
                  <a:pt x="0" y="1376"/>
                </a:moveTo>
                <a:cubicBezTo>
                  <a:pt x="305570" y="-3242"/>
                  <a:pt x="611140" y="-7860"/>
                  <a:pt x="711200" y="195340"/>
                </a:cubicBezTo>
                <a:cubicBezTo>
                  <a:pt x="811260" y="398540"/>
                  <a:pt x="671175" y="894225"/>
                  <a:pt x="600363" y="1220576"/>
                </a:cubicBezTo>
                <a:cubicBezTo>
                  <a:pt x="529551" y="1546928"/>
                  <a:pt x="346363" y="1904067"/>
                  <a:pt x="286327" y="2153449"/>
                </a:cubicBezTo>
                <a:cubicBezTo>
                  <a:pt x="226291" y="2402831"/>
                  <a:pt x="110836" y="2573703"/>
                  <a:pt x="240145" y="2716867"/>
                </a:cubicBezTo>
                <a:cubicBezTo>
                  <a:pt x="369454" y="2860031"/>
                  <a:pt x="788170" y="2957013"/>
                  <a:pt x="1062182" y="3012431"/>
                </a:cubicBezTo>
                <a:cubicBezTo>
                  <a:pt x="1336194" y="3067849"/>
                  <a:pt x="1585576" y="3010891"/>
                  <a:pt x="1884218" y="3049376"/>
                </a:cubicBezTo>
                <a:cubicBezTo>
                  <a:pt x="2182860" y="3087861"/>
                  <a:pt x="2518448" y="3165600"/>
                  <a:pt x="2854036" y="3243340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07AA44C-CDA8-7370-6CF3-01B110777DF0}"/>
              </a:ext>
            </a:extLst>
          </p:cNvPr>
          <p:cNvSpPr/>
          <p:nvPr/>
        </p:nvSpPr>
        <p:spPr>
          <a:xfrm>
            <a:off x="7839932" y="858982"/>
            <a:ext cx="4176577" cy="3260436"/>
          </a:xfrm>
          <a:custGeom>
            <a:avLst/>
            <a:gdLst>
              <a:gd name="connsiteX0" fmla="*/ 4176577 w 4176577"/>
              <a:gd name="connsiteY0" fmla="*/ 3260436 h 3260436"/>
              <a:gd name="connsiteX1" fmla="*/ 3705523 w 4176577"/>
              <a:gd name="connsiteY1" fmla="*/ 3020291 h 3260436"/>
              <a:gd name="connsiteX2" fmla="*/ 2846541 w 4176577"/>
              <a:gd name="connsiteY2" fmla="*/ 1948873 h 3260436"/>
              <a:gd name="connsiteX3" fmla="*/ 2366250 w 4176577"/>
              <a:gd name="connsiteY3" fmla="*/ 1801091 h 3260436"/>
              <a:gd name="connsiteX4" fmla="*/ 1812068 w 4176577"/>
              <a:gd name="connsiteY4" fmla="*/ 1681018 h 3260436"/>
              <a:gd name="connsiteX5" fmla="*/ 1461086 w 4176577"/>
              <a:gd name="connsiteY5" fmla="*/ 1976582 h 3260436"/>
              <a:gd name="connsiteX6" fmla="*/ 999268 w 4176577"/>
              <a:gd name="connsiteY6" fmla="*/ 2078182 h 3260436"/>
              <a:gd name="connsiteX7" fmla="*/ 66395 w 4176577"/>
              <a:gd name="connsiteY7" fmla="*/ 1847273 h 3260436"/>
              <a:gd name="connsiteX8" fmla="*/ 94104 w 4176577"/>
              <a:gd name="connsiteY8" fmla="*/ 1145309 h 3260436"/>
              <a:gd name="connsiteX9" fmla="*/ 241886 w 4176577"/>
              <a:gd name="connsiteY9" fmla="*/ 600363 h 3260436"/>
              <a:gd name="connsiteX10" fmla="*/ 1741 w 4176577"/>
              <a:gd name="connsiteY10" fmla="*/ 0 h 326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76577" h="3260436">
                <a:moveTo>
                  <a:pt x="4176577" y="3260436"/>
                </a:moveTo>
                <a:cubicBezTo>
                  <a:pt x="4051886" y="3249660"/>
                  <a:pt x="3927196" y="3238885"/>
                  <a:pt x="3705523" y="3020291"/>
                </a:cubicBezTo>
                <a:cubicBezTo>
                  <a:pt x="3483850" y="2801697"/>
                  <a:pt x="3069753" y="2152073"/>
                  <a:pt x="2846541" y="1948873"/>
                </a:cubicBezTo>
                <a:cubicBezTo>
                  <a:pt x="2623329" y="1745673"/>
                  <a:pt x="2538662" y="1845733"/>
                  <a:pt x="2366250" y="1801091"/>
                </a:cubicBezTo>
                <a:cubicBezTo>
                  <a:pt x="2193838" y="1756448"/>
                  <a:pt x="1962929" y="1651769"/>
                  <a:pt x="1812068" y="1681018"/>
                </a:cubicBezTo>
                <a:cubicBezTo>
                  <a:pt x="1661207" y="1710266"/>
                  <a:pt x="1596553" y="1910388"/>
                  <a:pt x="1461086" y="1976582"/>
                </a:cubicBezTo>
                <a:cubicBezTo>
                  <a:pt x="1325619" y="2042776"/>
                  <a:pt x="1231717" y="2099734"/>
                  <a:pt x="999268" y="2078182"/>
                </a:cubicBezTo>
                <a:cubicBezTo>
                  <a:pt x="766819" y="2056630"/>
                  <a:pt x="217255" y="2002752"/>
                  <a:pt x="66395" y="1847273"/>
                </a:cubicBezTo>
                <a:cubicBezTo>
                  <a:pt x="-84465" y="1691794"/>
                  <a:pt x="64856" y="1353127"/>
                  <a:pt x="94104" y="1145309"/>
                </a:cubicBezTo>
                <a:cubicBezTo>
                  <a:pt x="123352" y="937491"/>
                  <a:pt x="257280" y="791248"/>
                  <a:pt x="241886" y="600363"/>
                </a:cubicBezTo>
                <a:cubicBezTo>
                  <a:pt x="226492" y="409478"/>
                  <a:pt x="114116" y="204739"/>
                  <a:pt x="1741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2D0491-E2D7-5997-4463-4DEECE31E0FE}"/>
              </a:ext>
            </a:extLst>
          </p:cNvPr>
          <p:cNvSpPr/>
          <p:nvPr/>
        </p:nvSpPr>
        <p:spPr>
          <a:xfrm>
            <a:off x="4166836" y="-83525"/>
            <a:ext cx="3296146" cy="1201125"/>
          </a:xfrm>
          <a:custGeom>
            <a:avLst/>
            <a:gdLst>
              <a:gd name="connsiteX0" fmla="*/ 3296146 w 3296146"/>
              <a:gd name="connsiteY0" fmla="*/ 850143 h 1201125"/>
              <a:gd name="connsiteX1" fmla="*/ 2049237 w 3296146"/>
              <a:gd name="connsiteY1" fmla="*/ 462216 h 1201125"/>
              <a:gd name="connsiteX2" fmla="*/ 405164 w 3296146"/>
              <a:gd name="connsiteY2" fmla="*/ 55816 h 1201125"/>
              <a:gd name="connsiteX3" fmla="*/ 72655 w 3296146"/>
              <a:gd name="connsiteY3" fmla="*/ 28107 h 1201125"/>
              <a:gd name="connsiteX4" fmla="*/ 44946 w 3296146"/>
              <a:gd name="connsiteY4" fmla="*/ 286725 h 1201125"/>
              <a:gd name="connsiteX5" fmla="*/ 589891 w 3296146"/>
              <a:gd name="connsiteY5" fmla="*/ 757780 h 1201125"/>
              <a:gd name="connsiteX6" fmla="*/ 2169309 w 3296146"/>
              <a:gd name="connsiteY6" fmla="*/ 1201125 h 12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6146" h="1201125">
                <a:moveTo>
                  <a:pt x="3296146" y="850143"/>
                </a:moveTo>
                <a:cubicBezTo>
                  <a:pt x="2913606" y="722373"/>
                  <a:pt x="2531067" y="594604"/>
                  <a:pt x="2049237" y="462216"/>
                </a:cubicBezTo>
                <a:cubicBezTo>
                  <a:pt x="1567407" y="329828"/>
                  <a:pt x="734594" y="128167"/>
                  <a:pt x="405164" y="55816"/>
                </a:cubicBezTo>
                <a:cubicBezTo>
                  <a:pt x="75734" y="-16536"/>
                  <a:pt x="132691" y="-10378"/>
                  <a:pt x="72655" y="28107"/>
                </a:cubicBezTo>
                <a:cubicBezTo>
                  <a:pt x="12619" y="66592"/>
                  <a:pt x="-41260" y="165113"/>
                  <a:pt x="44946" y="286725"/>
                </a:cubicBezTo>
                <a:cubicBezTo>
                  <a:pt x="131152" y="408337"/>
                  <a:pt x="235830" y="605380"/>
                  <a:pt x="589891" y="757780"/>
                </a:cubicBezTo>
                <a:cubicBezTo>
                  <a:pt x="943951" y="910180"/>
                  <a:pt x="1556630" y="1055652"/>
                  <a:pt x="2169309" y="1201125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1A5A19F-567B-72AD-22FA-33D61E6DC2BB}"/>
              </a:ext>
            </a:extLst>
          </p:cNvPr>
          <p:cNvSpPr/>
          <p:nvPr/>
        </p:nvSpPr>
        <p:spPr>
          <a:xfrm>
            <a:off x="6805609" y="1246909"/>
            <a:ext cx="3991700" cy="3563117"/>
          </a:xfrm>
          <a:custGeom>
            <a:avLst/>
            <a:gdLst>
              <a:gd name="connsiteX0" fmla="*/ 140136 w 3991700"/>
              <a:gd name="connsiteY0" fmla="*/ 0 h 3563117"/>
              <a:gd name="connsiteX1" fmla="*/ 537300 w 3991700"/>
              <a:gd name="connsiteY1" fmla="*/ 203200 h 3563117"/>
              <a:gd name="connsiteX2" fmla="*/ 315627 w 3991700"/>
              <a:gd name="connsiteY2" fmla="*/ 951346 h 3563117"/>
              <a:gd name="connsiteX3" fmla="*/ 103191 w 3991700"/>
              <a:gd name="connsiteY3" fmla="*/ 1736436 h 3563117"/>
              <a:gd name="connsiteX4" fmla="*/ 1591 w 3991700"/>
              <a:gd name="connsiteY4" fmla="*/ 2410691 h 3563117"/>
              <a:gd name="connsiteX5" fmla="*/ 177082 w 3991700"/>
              <a:gd name="connsiteY5" fmla="*/ 2992582 h 3563117"/>
              <a:gd name="connsiteX6" fmla="*/ 1109955 w 3991700"/>
              <a:gd name="connsiteY6" fmla="*/ 3297382 h 3563117"/>
              <a:gd name="connsiteX7" fmla="*/ 2476936 w 3991700"/>
              <a:gd name="connsiteY7" fmla="*/ 3556000 h 3563117"/>
              <a:gd name="connsiteX8" fmla="*/ 3419046 w 3991700"/>
              <a:gd name="connsiteY8" fmla="*/ 3491346 h 3563117"/>
              <a:gd name="connsiteX9" fmla="*/ 3991700 w 3991700"/>
              <a:gd name="connsiteY9" fmla="*/ 3500582 h 356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91700" h="3563117">
                <a:moveTo>
                  <a:pt x="140136" y="0"/>
                </a:moveTo>
                <a:cubicBezTo>
                  <a:pt x="324094" y="22321"/>
                  <a:pt x="508052" y="44642"/>
                  <a:pt x="537300" y="203200"/>
                </a:cubicBezTo>
                <a:cubicBezTo>
                  <a:pt x="566548" y="361758"/>
                  <a:pt x="387978" y="695807"/>
                  <a:pt x="315627" y="951346"/>
                </a:cubicBezTo>
                <a:cubicBezTo>
                  <a:pt x="243276" y="1206885"/>
                  <a:pt x="155530" y="1493212"/>
                  <a:pt x="103191" y="1736436"/>
                </a:cubicBezTo>
                <a:cubicBezTo>
                  <a:pt x="50852" y="1979660"/>
                  <a:pt x="-10724" y="2201334"/>
                  <a:pt x="1591" y="2410691"/>
                </a:cubicBezTo>
                <a:cubicBezTo>
                  <a:pt x="13906" y="2620048"/>
                  <a:pt x="-7645" y="2844800"/>
                  <a:pt x="177082" y="2992582"/>
                </a:cubicBezTo>
                <a:cubicBezTo>
                  <a:pt x="361809" y="3140364"/>
                  <a:pt x="726646" y="3203479"/>
                  <a:pt x="1109955" y="3297382"/>
                </a:cubicBezTo>
                <a:cubicBezTo>
                  <a:pt x="1493264" y="3391285"/>
                  <a:pt x="2092087" y="3523673"/>
                  <a:pt x="2476936" y="3556000"/>
                </a:cubicBezTo>
                <a:cubicBezTo>
                  <a:pt x="2861785" y="3588327"/>
                  <a:pt x="3166585" y="3500582"/>
                  <a:pt x="3419046" y="3491346"/>
                </a:cubicBezTo>
                <a:cubicBezTo>
                  <a:pt x="3671507" y="3482110"/>
                  <a:pt x="3831603" y="3491346"/>
                  <a:pt x="3991700" y="350058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2C7C6BD-8B82-C0CE-F920-4D42FDB1F142}"/>
              </a:ext>
            </a:extLst>
          </p:cNvPr>
          <p:cNvSpPr/>
          <p:nvPr/>
        </p:nvSpPr>
        <p:spPr>
          <a:xfrm>
            <a:off x="-942109" y="2551676"/>
            <a:ext cx="12764654" cy="2751761"/>
          </a:xfrm>
          <a:custGeom>
            <a:avLst/>
            <a:gdLst>
              <a:gd name="connsiteX0" fmla="*/ 12764654 w 12764654"/>
              <a:gd name="connsiteY0" fmla="*/ 2749997 h 2751761"/>
              <a:gd name="connsiteX1" fmla="*/ 10612582 w 12764654"/>
              <a:gd name="connsiteY1" fmla="*/ 2565269 h 2751761"/>
              <a:gd name="connsiteX2" fmla="*/ 7462982 w 12764654"/>
              <a:gd name="connsiteY2" fmla="*/ 1576979 h 2751761"/>
              <a:gd name="connsiteX3" fmla="*/ 6520873 w 12764654"/>
              <a:gd name="connsiteY3" fmla="*/ 1161342 h 2751761"/>
              <a:gd name="connsiteX4" fmla="*/ 3722254 w 12764654"/>
              <a:gd name="connsiteY4" fmla="*/ 126869 h 2751761"/>
              <a:gd name="connsiteX5" fmla="*/ 2198254 w 12764654"/>
              <a:gd name="connsiteY5" fmla="*/ 16033 h 2751761"/>
              <a:gd name="connsiteX6" fmla="*/ 775854 w 12764654"/>
              <a:gd name="connsiteY6" fmla="*/ 117633 h 2751761"/>
              <a:gd name="connsiteX7" fmla="*/ 480291 w 12764654"/>
              <a:gd name="connsiteY7" fmla="*/ 200760 h 2751761"/>
              <a:gd name="connsiteX8" fmla="*/ 0 w 12764654"/>
              <a:gd name="connsiteY8" fmla="*/ 644106 h 275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64654" h="2751761">
                <a:moveTo>
                  <a:pt x="12764654" y="2749997"/>
                </a:moveTo>
                <a:cubicBezTo>
                  <a:pt x="12130424" y="2755384"/>
                  <a:pt x="11496194" y="2760772"/>
                  <a:pt x="10612582" y="2565269"/>
                </a:cubicBezTo>
                <a:cubicBezTo>
                  <a:pt x="9728970" y="2369766"/>
                  <a:pt x="8144933" y="1810967"/>
                  <a:pt x="7462982" y="1576979"/>
                </a:cubicBezTo>
                <a:cubicBezTo>
                  <a:pt x="6781030" y="1342991"/>
                  <a:pt x="7144328" y="1403027"/>
                  <a:pt x="6520873" y="1161342"/>
                </a:cubicBezTo>
                <a:cubicBezTo>
                  <a:pt x="5897418" y="919657"/>
                  <a:pt x="4442690" y="317754"/>
                  <a:pt x="3722254" y="126869"/>
                </a:cubicBezTo>
                <a:cubicBezTo>
                  <a:pt x="3001818" y="-64016"/>
                  <a:pt x="2689321" y="17572"/>
                  <a:pt x="2198254" y="16033"/>
                </a:cubicBezTo>
                <a:cubicBezTo>
                  <a:pt x="1707187" y="14494"/>
                  <a:pt x="1062181" y="86845"/>
                  <a:pt x="775854" y="117633"/>
                </a:cubicBezTo>
                <a:cubicBezTo>
                  <a:pt x="489527" y="148421"/>
                  <a:pt x="609600" y="113015"/>
                  <a:pt x="480291" y="200760"/>
                </a:cubicBezTo>
                <a:cubicBezTo>
                  <a:pt x="350982" y="288505"/>
                  <a:pt x="175491" y="466305"/>
                  <a:pt x="0" y="644106"/>
                </a:cubicBezTo>
              </a:path>
            </a:pathLst>
          </a:custGeom>
          <a:noFill/>
          <a:ln w="76200">
            <a:solidFill>
              <a:srgbClr val="FF339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840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28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AB89C7-453D-4980-98EF-220A8E8A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B0303-1341-4251-AC55-B51D936E4EB6}"/>
              </a:ext>
            </a:extLst>
          </p:cNvPr>
          <p:cNvSpPr txBox="1"/>
          <p:nvPr/>
        </p:nvSpPr>
        <p:spPr>
          <a:xfrm>
            <a:off x="8643254" y="673963"/>
            <a:ext cx="289053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סופר ספרינט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034D03-A5BD-11BE-8962-A1A91ED50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2553" y="-7608064"/>
            <a:ext cx="27644853" cy="17271939"/>
          </a:xfrm>
        </p:spPr>
      </p:pic>
      <p:pic>
        <p:nvPicPr>
          <p:cNvPr id="20" name="מציין מיקום תוכן 8">
            <a:extLst>
              <a:ext uri="{FF2B5EF4-FFF2-40B4-BE49-F238E27FC236}">
                <a16:creationId xmlns:a16="http://schemas.microsoft.com/office/drawing/2014/main" id="{0A3FEBF7-FC03-EE64-3B8C-73BE13B7A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46" y="2406379"/>
            <a:ext cx="278718" cy="418077"/>
          </a:xfrm>
          <a:prstGeom prst="rect">
            <a:avLst/>
          </a:prstGeom>
        </p:spPr>
      </p:pic>
      <p:pic>
        <p:nvPicPr>
          <p:cNvPr id="21" name="מציין מיקום תוכן 8">
            <a:extLst>
              <a:ext uri="{FF2B5EF4-FFF2-40B4-BE49-F238E27FC236}">
                <a16:creationId xmlns:a16="http://schemas.microsoft.com/office/drawing/2014/main" id="{68489CF2-6440-4925-D1FF-F51EB9E76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87" y="2924257"/>
            <a:ext cx="278718" cy="418077"/>
          </a:xfrm>
          <a:prstGeom prst="rect">
            <a:avLst/>
          </a:prstGeom>
        </p:spPr>
      </p:pic>
      <p:pic>
        <p:nvPicPr>
          <p:cNvPr id="22" name="מציין מיקום תוכן 8">
            <a:extLst>
              <a:ext uri="{FF2B5EF4-FFF2-40B4-BE49-F238E27FC236}">
                <a16:creationId xmlns:a16="http://schemas.microsoft.com/office/drawing/2014/main" id="{730459B2-8B64-2BFE-67AF-FAA25CF8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805" y="3886779"/>
            <a:ext cx="278718" cy="418077"/>
          </a:xfrm>
          <a:prstGeom prst="rect">
            <a:avLst/>
          </a:prstGeom>
        </p:spPr>
      </p:pic>
      <p:pic>
        <p:nvPicPr>
          <p:cNvPr id="23" name="מציין מיקום תוכן 8">
            <a:extLst>
              <a:ext uri="{FF2B5EF4-FFF2-40B4-BE49-F238E27FC236}">
                <a16:creationId xmlns:a16="http://schemas.microsoft.com/office/drawing/2014/main" id="{528BD9E8-76D8-B34E-F2C0-872BBAA28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41" y="4032476"/>
            <a:ext cx="278718" cy="418077"/>
          </a:xfrm>
          <a:prstGeom prst="rect">
            <a:avLst/>
          </a:prstGeom>
        </p:spPr>
      </p:pic>
      <p:pic>
        <p:nvPicPr>
          <p:cNvPr id="24" name="מציין מיקום תוכן 8">
            <a:extLst>
              <a:ext uri="{FF2B5EF4-FFF2-40B4-BE49-F238E27FC236}">
                <a16:creationId xmlns:a16="http://schemas.microsoft.com/office/drawing/2014/main" id="{5E422471-E5D9-9930-9F6F-793FF31EA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87" y="3472935"/>
            <a:ext cx="278718" cy="418077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2C7C6BD-8B82-C0CE-F920-4D42FDB1F142}"/>
              </a:ext>
            </a:extLst>
          </p:cNvPr>
          <p:cNvSpPr/>
          <p:nvPr/>
        </p:nvSpPr>
        <p:spPr>
          <a:xfrm>
            <a:off x="2817091" y="2615418"/>
            <a:ext cx="12764654" cy="2751761"/>
          </a:xfrm>
          <a:custGeom>
            <a:avLst/>
            <a:gdLst>
              <a:gd name="connsiteX0" fmla="*/ 12764654 w 12764654"/>
              <a:gd name="connsiteY0" fmla="*/ 2749997 h 2751761"/>
              <a:gd name="connsiteX1" fmla="*/ 10612582 w 12764654"/>
              <a:gd name="connsiteY1" fmla="*/ 2565269 h 2751761"/>
              <a:gd name="connsiteX2" fmla="*/ 7462982 w 12764654"/>
              <a:gd name="connsiteY2" fmla="*/ 1576979 h 2751761"/>
              <a:gd name="connsiteX3" fmla="*/ 6520873 w 12764654"/>
              <a:gd name="connsiteY3" fmla="*/ 1161342 h 2751761"/>
              <a:gd name="connsiteX4" fmla="*/ 3722254 w 12764654"/>
              <a:gd name="connsiteY4" fmla="*/ 126869 h 2751761"/>
              <a:gd name="connsiteX5" fmla="*/ 2198254 w 12764654"/>
              <a:gd name="connsiteY5" fmla="*/ 16033 h 2751761"/>
              <a:gd name="connsiteX6" fmla="*/ 775854 w 12764654"/>
              <a:gd name="connsiteY6" fmla="*/ 117633 h 2751761"/>
              <a:gd name="connsiteX7" fmla="*/ 480291 w 12764654"/>
              <a:gd name="connsiteY7" fmla="*/ 200760 h 2751761"/>
              <a:gd name="connsiteX8" fmla="*/ 0 w 12764654"/>
              <a:gd name="connsiteY8" fmla="*/ 644106 h 275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64654" h="2751761">
                <a:moveTo>
                  <a:pt x="12764654" y="2749997"/>
                </a:moveTo>
                <a:cubicBezTo>
                  <a:pt x="12130424" y="2755384"/>
                  <a:pt x="11496194" y="2760772"/>
                  <a:pt x="10612582" y="2565269"/>
                </a:cubicBezTo>
                <a:cubicBezTo>
                  <a:pt x="9728970" y="2369766"/>
                  <a:pt x="8144933" y="1810967"/>
                  <a:pt x="7462982" y="1576979"/>
                </a:cubicBezTo>
                <a:cubicBezTo>
                  <a:pt x="6781030" y="1342991"/>
                  <a:pt x="7144328" y="1403027"/>
                  <a:pt x="6520873" y="1161342"/>
                </a:cubicBezTo>
                <a:cubicBezTo>
                  <a:pt x="5897418" y="919657"/>
                  <a:pt x="4442690" y="317754"/>
                  <a:pt x="3722254" y="126869"/>
                </a:cubicBezTo>
                <a:cubicBezTo>
                  <a:pt x="3001818" y="-64016"/>
                  <a:pt x="2689321" y="17572"/>
                  <a:pt x="2198254" y="16033"/>
                </a:cubicBezTo>
                <a:cubicBezTo>
                  <a:pt x="1707187" y="14494"/>
                  <a:pt x="1062181" y="86845"/>
                  <a:pt x="775854" y="117633"/>
                </a:cubicBezTo>
                <a:cubicBezTo>
                  <a:pt x="489527" y="148421"/>
                  <a:pt x="609600" y="113015"/>
                  <a:pt x="480291" y="200760"/>
                </a:cubicBezTo>
                <a:cubicBezTo>
                  <a:pt x="350982" y="288505"/>
                  <a:pt x="175491" y="466305"/>
                  <a:pt x="0" y="644106"/>
                </a:cubicBezTo>
              </a:path>
            </a:pathLst>
          </a:custGeom>
          <a:noFill/>
          <a:ln w="76200">
            <a:solidFill>
              <a:srgbClr val="FF339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597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A4E630-DCB6-46AF-9876-0B9854BB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80CDFBB-6EF3-472E-AD17-4F7C7A673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75BF735-8EA3-4FBD-9AA6-CBA1511B6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3581" y="-786063"/>
            <a:ext cx="15734835" cy="8850845"/>
          </a:xfrm>
          <a:prstGeom prst="rect">
            <a:avLst/>
          </a:prstGeom>
        </p:spPr>
      </p:pic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7B461770-E927-428C-9411-C69DAA2C337A}"/>
              </a:ext>
            </a:extLst>
          </p:cNvPr>
          <p:cNvCxnSpPr>
            <a:cxnSpLocks/>
          </p:cNvCxnSpPr>
          <p:nvPr/>
        </p:nvCxnSpPr>
        <p:spPr>
          <a:xfrm flipH="1">
            <a:off x="1668379" y="3801632"/>
            <a:ext cx="1155032" cy="783528"/>
          </a:xfrm>
          <a:prstGeom prst="line">
            <a:avLst/>
          </a:prstGeom>
          <a:ln w="2571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E89CB02F-C8B5-4575-9AE2-5F352EBDBF37}"/>
              </a:ext>
            </a:extLst>
          </p:cNvPr>
          <p:cNvSpPr/>
          <p:nvPr/>
        </p:nvSpPr>
        <p:spPr>
          <a:xfrm>
            <a:off x="2045776" y="3936569"/>
            <a:ext cx="5904855" cy="513654"/>
          </a:xfrm>
          <a:custGeom>
            <a:avLst/>
            <a:gdLst>
              <a:gd name="connsiteX0" fmla="*/ 5904855 w 5904855"/>
              <a:gd name="connsiteY0" fmla="*/ 0 h 513654"/>
              <a:gd name="connsiteX1" fmla="*/ 5083444 w 5904855"/>
              <a:gd name="connsiteY1" fmla="*/ 325465 h 513654"/>
              <a:gd name="connsiteX2" fmla="*/ 3859078 w 5904855"/>
              <a:gd name="connsiteY2" fmla="*/ 511445 h 513654"/>
              <a:gd name="connsiteX3" fmla="*/ 2774197 w 5904855"/>
              <a:gd name="connsiteY3" fmla="*/ 418455 h 513654"/>
              <a:gd name="connsiteX4" fmla="*/ 2014780 w 5904855"/>
              <a:gd name="connsiteY4" fmla="*/ 278970 h 513654"/>
              <a:gd name="connsiteX5" fmla="*/ 1038387 w 5904855"/>
              <a:gd name="connsiteY5" fmla="*/ 170482 h 513654"/>
              <a:gd name="connsiteX6" fmla="*/ 0 w 5904855"/>
              <a:gd name="connsiteY6" fmla="*/ 154984 h 51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4855" h="513654">
                <a:moveTo>
                  <a:pt x="5904855" y="0"/>
                </a:moveTo>
                <a:cubicBezTo>
                  <a:pt x="5664631" y="120112"/>
                  <a:pt x="5424407" y="240224"/>
                  <a:pt x="5083444" y="325465"/>
                </a:cubicBezTo>
                <a:cubicBezTo>
                  <a:pt x="4742481" y="410706"/>
                  <a:pt x="4243952" y="495947"/>
                  <a:pt x="3859078" y="511445"/>
                </a:cubicBezTo>
                <a:cubicBezTo>
                  <a:pt x="3474203" y="526943"/>
                  <a:pt x="3081580" y="457201"/>
                  <a:pt x="2774197" y="418455"/>
                </a:cubicBezTo>
                <a:cubicBezTo>
                  <a:pt x="2466814" y="379709"/>
                  <a:pt x="2304082" y="320299"/>
                  <a:pt x="2014780" y="278970"/>
                </a:cubicBezTo>
                <a:cubicBezTo>
                  <a:pt x="1725478" y="237641"/>
                  <a:pt x="1374184" y="191146"/>
                  <a:pt x="1038387" y="170482"/>
                </a:cubicBezTo>
                <a:cubicBezTo>
                  <a:pt x="702590" y="149818"/>
                  <a:pt x="351295" y="152401"/>
                  <a:pt x="0" y="154984"/>
                </a:cubicBezTo>
              </a:path>
            </a:pathLst>
          </a:custGeom>
          <a:noFill/>
          <a:ln w="762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B8E48-01FF-4F84-A87A-0252D60E8820}"/>
              </a:ext>
            </a:extLst>
          </p:cNvPr>
          <p:cNvSpPr txBox="1"/>
          <p:nvPr/>
        </p:nvSpPr>
        <p:spPr>
          <a:xfrm>
            <a:off x="3642103" y="1690687"/>
            <a:ext cx="46649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</a:rPr>
              <a:t>יציאת אופניים קו עליה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836E6-B495-4F8A-BCEC-277DF35EE242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31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F47B319-6EC4-45BE-8AE6-BBB57FCD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2F3977A5-17C3-48E9-A0FF-192D49BE9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481" y="-4216666"/>
            <a:ext cx="13394962" cy="262190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9D4D93-02E7-4951-A7D6-2FDD0E5C8A6F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3EDF904F-505C-41B9-A99E-2CE3DA78298A}"/>
              </a:ext>
            </a:extLst>
          </p:cNvPr>
          <p:cNvCxnSpPr/>
          <p:nvPr/>
        </p:nvCxnSpPr>
        <p:spPr>
          <a:xfrm>
            <a:off x="2448732" y="1690688"/>
            <a:ext cx="3409627" cy="11764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53CDDB8-0E38-00ED-3C31-65492C51020E}"/>
              </a:ext>
            </a:extLst>
          </p:cNvPr>
          <p:cNvSpPr/>
          <p:nvPr/>
        </p:nvSpPr>
        <p:spPr>
          <a:xfrm>
            <a:off x="994299" y="4518734"/>
            <a:ext cx="3302493" cy="727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4532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9AF038-4CC3-4044-90D4-9A92148C4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7FFA8B8-E2DB-4C83-A790-EC8050F48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4358" y="-2631510"/>
            <a:ext cx="17612820" cy="9907211"/>
          </a:xfrm>
          <a:prstGeom prst="rect">
            <a:avLst/>
          </a:prstGeom>
        </p:spPr>
      </p:pic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F990BA08-D07A-4903-8846-3A5E1002A8F0}"/>
              </a:ext>
            </a:extLst>
          </p:cNvPr>
          <p:cNvCxnSpPr>
            <a:cxnSpLocks/>
          </p:cNvCxnSpPr>
          <p:nvPr/>
        </p:nvCxnSpPr>
        <p:spPr>
          <a:xfrm flipH="1" flipV="1">
            <a:off x="7840411" y="2792360"/>
            <a:ext cx="2629390" cy="3383540"/>
          </a:xfrm>
          <a:prstGeom prst="straightConnector1">
            <a:avLst/>
          </a:prstGeom>
          <a:ln w="1016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7ED56A03-0923-4151-8140-9F6E0B1FC3BE}"/>
              </a:ext>
            </a:extLst>
          </p:cNvPr>
          <p:cNvSpPr/>
          <p:nvPr/>
        </p:nvSpPr>
        <p:spPr>
          <a:xfrm>
            <a:off x="532972" y="2903725"/>
            <a:ext cx="6727336" cy="914400"/>
          </a:xfrm>
          <a:custGeom>
            <a:avLst/>
            <a:gdLst>
              <a:gd name="connsiteX0" fmla="*/ 7876673 w 7876673"/>
              <a:gd name="connsiteY0" fmla="*/ 0 h 914400"/>
              <a:gd name="connsiteX1" fmla="*/ 7620000 w 7876673"/>
              <a:gd name="connsiteY1" fmla="*/ 288757 h 914400"/>
              <a:gd name="connsiteX2" fmla="*/ 7074568 w 7876673"/>
              <a:gd name="connsiteY2" fmla="*/ 352926 h 914400"/>
              <a:gd name="connsiteX3" fmla="*/ 5967663 w 7876673"/>
              <a:gd name="connsiteY3" fmla="*/ 385010 h 914400"/>
              <a:gd name="connsiteX4" fmla="*/ 4251158 w 7876673"/>
              <a:gd name="connsiteY4" fmla="*/ 401052 h 914400"/>
              <a:gd name="connsiteX5" fmla="*/ 3240505 w 7876673"/>
              <a:gd name="connsiteY5" fmla="*/ 449179 h 914400"/>
              <a:gd name="connsiteX6" fmla="*/ 1540042 w 7876673"/>
              <a:gd name="connsiteY6" fmla="*/ 609600 h 914400"/>
              <a:gd name="connsiteX7" fmla="*/ 0 w 7876673"/>
              <a:gd name="connsiteY7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673" h="914400">
                <a:moveTo>
                  <a:pt x="7876673" y="0"/>
                </a:moveTo>
                <a:cubicBezTo>
                  <a:pt x="7815178" y="114968"/>
                  <a:pt x="7753684" y="229936"/>
                  <a:pt x="7620000" y="288757"/>
                </a:cubicBezTo>
                <a:cubicBezTo>
                  <a:pt x="7486316" y="347578"/>
                  <a:pt x="7349957" y="336884"/>
                  <a:pt x="7074568" y="352926"/>
                </a:cubicBezTo>
                <a:cubicBezTo>
                  <a:pt x="6799179" y="368968"/>
                  <a:pt x="5967663" y="385010"/>
                  <a:pt x="5967663" y="385010"/>
                </a:cubicBezTo>
                <a:lnTo>
                  <a:pt x="4251158" y="401052"/>
                </a:lnTo>
                <a:cubicBezTo>
                  <a:pt x="3796632" y="411747"/>
                  <a:pt x="3692358" y="414421"/>
                  <a:pt x="3240505" y="449179"/>
                </a:cubicBezTo>
                <a:cubicBezTo>
                  <a:pt x="2788652" y="483937"/>
                  <a:pt x="2080126" y="532063"/>
                  <a:pt x="1540042" y="609600"/>
                </a:cubicBezTo>
                <a:cubicBezTo>
                  <a:pt x="999958" y="687137"/>
                  <a:pt x="499979" y="800768"/>
                  <a:pt x="0" y="91440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D101C69D-763F-40FB-954D-8F36FB7A6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33" y="3219961"/>
            <a:ext cx="278718" cy="418077"/>
          </a:xfrm>
        </p:spPr>
      </p:pic>
      <p:pic>
        <p:nvPicPr>
          <p:cNvPr id="10" name="מציין מיקום תוכן 8">
            <a:extLst>
              <a:ext uri="{FF2B5EF4-FFF2-40B4-BE49-F238E27FC236}">
                <a16:creationId xmlns:a16="http://schemas.microsoft.com/office/drawing/2014/main" id="{237FAD12-B706-4ABC-8D3F-6CEB9F8CE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30" y="3271086"/>
            <a:ext cx="278718" cy="418077"/>
          </a:xfrm>
          <a:prstGeom prst="rect">
            <a:avLst/>
          </a:prstGeom>
        </p:spPr>
      </p:pic>
      <p:pic>
        <p:nvPicPr>
          <p:cNvPr id="11" name="מציין מיקום תוכן 8">
            <a:extLst>
              <a:ext uri="{FF2B5EF4-FFF2-40B4-BE49-F238E27FC236}">
                <a16:creationId xmlns:a16="http://schemas.microsoft.com/office/drawing/2014/main" id="{0D6CA80D-1FEF-4AA4-B6DE-5B6DF00B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22" y="3210437"/>
            <a:ext cx="278718" cy="418077"/>
          </a:xfrm>
          <a:prstGeom prst="rect">
            <a:avLst/>
          </a:prstGeom>
        </p:spPr>
      </p:pic>
      <p:pic>
        <p:nvPicPr>
          <p:cNvPr id="12" name="מציין מיקום תוכן 8">
            <a:extLst>
              <a:ext uri="{FF2B5EF4-FFF2-40B4-BE49-F238E27FC236}">
                <a16:creationId xmlns:a16="http://schemas.microsoft.com/office/drawing/2014/main" id="{75B6EE84-B4D6-44EA-935D-8EBB0D541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57" y="3010974"/>
            <a:ext cx="278718" cy="418077"/>
          </a:xfrm>
          <a:prstGeom prst="rect">
            <a:avLst/>
          </a:prstGeom>
        </p:spPr>
      </p:pic>
      <p:pic>
        <p:nvPicPr>
          <p:cNvPr id="13" name="מציין מיקום תוכן 8">
            <a:extLst>
              <a:ext uri="{FF2B5EF4-FFF2-40B4-BE49-F238E27FC236}">
                <a16:creationId xmlns:a16="http://schemas.microsoft.com/office/drawing/2014/main" id="{EFDF8ED7-A760-419A-88CB-C1408ECA9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55" y="2792360"/>
            <a:ext cx="278718" cy="418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80251B-988F-471A-BEE5-F1DFAF65A9F2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11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64A8A4-89A1-40C7-81C3-BF49ACBB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65E4516-9FB0-4F79-AE09-D848E14BE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1D5BE09-17A5-4CB7-ABC5-F15A80DB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5241"/>
            <a:ext cx="15866535" cy="8924926"/>
          </a:xfrm>
          <a:prstGeom prst="rect">
            <a:avLst/>
          </a:prstGeom>
        </p:spPr>
      </p:pic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269F62F9-6777-4869-BB50-0C2AA31B7143}"/>
              </a:ext>
            </a:extLst>
          </p:cNvPr>
          <p:cNvSpPr/>
          <p:nvPr/>
        </p:nvSpPr>
        <p:spPr>
          <a:xfrm>
            <a:off x="6211655" y="3429000"/>
            <a:ext cx="2194408" cy="3197915"/>
          </a:xfrm>
          <a:custGeom>
            <a:avLst/>
            <a:gdLst>
              <a:gd name="connsiteX0" fmla="*/ 44766 w 2194408"/>
              <a:gd name="connsiteY0" fmla="*/ 3112168 h 3197915"/>
              <a:gd name="connsiteX1" fmla="*/ 44766 w 2194408"/>
              <a:gd name="connsiteY1" fmla="*/ 3015915 h 3197915"/>
              <a:gd name="connsiteX2" fmla="*/ 509987 w 2194408"/>
              <a:gd name="connsiteY2" fmla="*/ 1491915 h 3197915"/>
              <a:gd name="connsiteX3" fmla="*/ 1280008 w 2194408"/>
              <a:gd name="connsiteY3" fmla="*/ 256673 h 3197915"/>
              <a:gd name="connsiteX4" fmla="*/ 2194408 w 2194408"/>
              <a:gd name="connsiteY4" fmla="*/ 0 h 319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4408" h="3197915">
                <a:moveTo>
                  <a:pt x="44766" y="3112168"/>
                </a:moveTo>
                <a:cubicBezTo>
                  <a:pt x="5997" y="3199062"/>
                  <a:pt x="-32771" y="3285957"/>
                  <a:pt x="44766" y="3015915"/>
                </a:cubicBezTo>
                <a:cubicBezTo>
                  <a:pt x="122303" y="2745873"/>
                  <a:pt x="304113" y="1951789"/>
                  <a:pt x="509987" y="1491915"/>
                </a:cubicBezTo>
                <a:cubicBezTo>
                  <a:pt x="715861" y="1032041"/>
                  <a:pt x="999271" y="505325"/>
                  <a:pt x="1280008" y="256673"/>
                </a:cubicBezTo>
                <a:cubicBezTo>
                  <a:pt x="1560745" y="8021"/>
                  <a:pt x="1877576" y="4010"/>
                  <a:pt x="2194408" y="0"/>
                </a:cubicBezTo>
              </a:path>
            </a:pathLst>
          </a:custGeom>
          <a:noFill/>
          <a:ln w="762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: צורה 5">
            <a:extLst>
              <a:ext uri="{FF2B5EF4-FFF2-40B4-BE49-F238E27FC236}">
                <a16:creationId xmlns:a16="http://schemas.microsoft.com/office/drawing/2014/main" id="{C0235F9F-3BEA-44F4-98B9-5733A6FAF0E4}"/>
              </a:ext>
            </a:extLst>
          </p:cNvPr>
          <p:cNvSpPr/>
          <p:nvPr/>
        </p:nvSpPr>
        <p:spPr>
          <a:xfrm>
            <a:off x="2935705" y="3174575"/>
            <a:ext cx="4620127" cy="2392036"/>
          </a:xfrm>
          <a:custGeom>
            <a:avLst/>
            <a:gdLst>
              <a:gd name="connsiteX0" fmla="*/ 4620127 w 4620127"/>
              <a:gd name="connsiteY0" fmla="*/ 81972 h 2392036"/>
              <a:gd name="connsiteX1" fmla="*/ 3192379 w 4620127"/>
              <a:gd name="connsiteY1" fmla="*/ 98014 h 2392036"/>
              <a:gd name="connsiteX2" fmla="*/ 1828800 w 4620127"/>
              <a:gd name="connsiteY2" fmla="*/ 1060541 h 2392036"/>
              <a:gd name="connsiteX3" fmla="*/ 0 w 4620127"/>
              <a:gd name="connsiteY3" fmla="*/ 2392036 h 239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127" h="2392036">
                <a:moveTo>
                  <a:pt x="4620127" y="81972"/>
                </a:moveTo>
                <a:cubicBezTo>
                  <a:pt x="4138863" y="8445"/>
                  <a:pt x="3657600" y="-65081"/>
                  <a:pt x="3192379" y="98014"/>
                </a:cubicBezTo>
                <a:cubicBezTo>
                  <a:pt x="2727158" y="261109"/>
                  <a:pt x="1828800" y="1060541"/>
                  <a:pt x="1828800" y="1060541"/>
                </a:cubicBezTo>
                <a:lnTo>
                  <a:pt x="0" y="2392036"/>
                </a:ln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מציין מיקום תוכן 8">
            <a:extLst>
              <a:ext uri="{FF2B5EF4-FFF2-40B4-BE49-F238E27FC236}">
                <a16:creationId xmlns:a16="http://schemas.microsoft.com/office/drawing/2014/main" id="{19970EA6-A205-4625-AC30-D87F5E348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28" y="3792255"/>
            <a:ext cx="278718" cy="418077"/>
          </a:xfrm>
          <a:prstGeom prst="rect">
            <a:avLst/>
          </a:prstGeom>
        </p:spPr>
      </p:pic>
      <p:pic>
        <p:nvPicPr>
          <p:cNvPr id="8" name="מציין מיקום תוכן 8">
            <a:extLst>
              <a:ext uri="{FF2B5EF4-FFF2-40B4-BE49-F238E27FC236}">
                <a16:creationId xmlns:a16="http://schemas.microsoft.com/office/drawing/2014/main" id="{88F7C599-D28B-459C-A4C4-9A255B067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26" y="5453709"/>
            <a:ext cx="278718" cy="418077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1DC1D008-E137-40CF-AC19-3BC3932C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82" y="4401925"/>
            <a:ext cx="278718" cy="418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ACA913-6B31-4C28-95F2-C9D39CE14F7F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416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79AA82-B946-4E43-9920-EAEE784C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DC62629-26E0-47E5-9E09-56A9C70BD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49" y="-2040835"/>
            <a:ext cx="4546301" cy="88988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678282-091A-43AB-BE28-88F7CFF72240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  <p:sp>
        <p:nvSpPr>
          <p:cNvPr id="3" name="חץ: מעוקל למעלה 2">
            <a:extLst>
              <a:ext uri="{FF2B5EF4-FFF2-40B4-BE49-F238E27FC236}">
                <a16:creationId xmlns:a16="http://schemas.microsoft.com/office/drawing/2014/main" id="{258D6307-116E-406C-928A-F1D9EB6D9ABF}"/>
              </a:ext>
            </a:extLst>
          </p:cNvPr>
          <p:cNvSpPr/>
          <p:nvPr/>
        </p:nvSpPr>
        <p:spPr>
          <a:xfrm>
            <a:off x="5672380" y="5920353"/>
            <a:ext cx="852406" cy="572522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cxnSp>
        <p:nvCxnSpPr>
          <p:cNvPr id="7" name="מחבר חץ ישר 6">
            <a:extLst>
              <a:ext uri="{FF2B5EF4-FFF2-40B4-BE49-F238E27FC236}">
                <a16:creationId xmlns:a16="http://schemas.microsoft.com/office/drawing/2014/main" id="{7B96EF78-4B05-4775-9E82-1D6F3BF9EEE1}"/>
              </a:ext>
            </a:extLst>
          </p:cNvPr>
          <p:cNvCxnSpPr/>
          <p:nvPr/>
        </p:nvCxnSpPr>
        <p:spPr>
          <a:xfrm flipH="1">
            <a:off x="5323669" y="728367"/>
            <a:ext cx="883403" cy="1751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1E2EE42D-3556-4297-AEEB-A8DA29E14793}"/>
              </a:ext>
            </a:extLst>
          </p:cNvPr>
          <p:cNvCxnSpPr>
            <a:cxnSpLocks/>
          </p:cNvCxnSpPr>
          <p:nvPr/>
        </p:nvCxnSpPr>
        <p:spPr>
          <a:xfrm>
            <a:off x="5266842" y="3429000"/>
            <a:ext cx="297050" cy="22278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חץ ישר 9">
            <a:extLst>
              <a:ext uri="{FF2B5EF4-FFF2-40B4-BE49-F238E27FC236}">
                <a16:creationId xmlns:a16="http://schemas.microsoft.com/office/drawing/2014/main" id="{06354434-3C8C-4253-860E-3832FBF1E103}"/>
              </a:ext>
            </a:extLst>
          </p:cNvPr>
          <p:cNvCxnSpPr>
            <a:cxnSpLocks/>
          </p:cNvCxnSpPr>
          <p:nvPr/>
        </p:nvCxnSpPr>
        <p:spPr>
          <a:xfrm flipH="1" flipV="1">
            <a:off x="6447296" y="3268662"/>
            <a:ext cx="180814" cy="23882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>
            <a:extLst>
              <a:ext uri="{FF2B5EF4-FFF2-40B4-BE49-F238E27FC236}">
                <a16:creationId xmlns:a16="http://schemas.microsoft.com/office/drawing/2014/main" id="{EEB9625D-0783-4AA4-898C-68D3C8E40790}"/>
              </a:ext>
            </a:extLst>
          </p:cNvPr>
          <p:cNvCxnSpPr>
            <a:cxnSpLocks/>
          </p:cNvCxnSpPr>
          <p:nvPr/>
        </p:nvCxnSpPr>
        <p:spPr>
          <a:xfrm flipV="1">
            <a:off x="6668127" y="1199584"/>
            <a:ext cx="493397" cy="1737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9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F47B319-6EC4-45BE-8AE6-BBB57FCD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2F3977A5-17C3-48E9-A0FF-192D49BE9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481" y="-4216666"/>
            <a:ext cx="13394962" cy="2621901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718C8-3F68-4ECD-91EF-E93BAB3ED4B2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  <p:sp>
        <p:nvSpPr>
          <p:cNvPr id="3" name="צורה חופשית: צורה 2">
            <a:extLst>
              <a:ext uri="{FF2B5EF4-FFF2-40B4-BE49-F238E27FC236}">
                <a16:creationId xmlns:a16="http://schemas.microsoft.com/office/drawing/2014/main" id="{969CA466-52D3-4D10-92FF-B6E31B4490C0}"/>
              </a:ext>
            </a:extLst>
          </p:cNvPr>
          <p:cNvSpPr/>
          <p:nvPr/>
        </p:nvSpPr>
        <p:spPr>
          <a:xfrm>
            <a:off x="7175715" y="2650210"/>
            <a:ext cx="1863749" cy="1735810"/>
          </a:xfrm>
          <a:custGeom>
            <a:avLst/>
            <a:gdLst>
              <a:gd name="connsiteX0" fmla="*/ 1704814 w 1863749"/>
              <a:gd name="connsiteY0" fmla="*/ 1735810 h 1735810"/>
              <a:gd name="connsiteX1" fmla="*/ 1813302 w 1863749"/>
              <a:gd name="connsiteY1" fmla="*/ 960895 h 1735810"/>
              <a:gd name="connsiteX2" fmla="*/ 991892 w 1863749"/>
              <a:gd name="connsiteY2" fmla="*/ 402956 h 1735810"/>
              <a:gd name="connsiteX3" fmla="*/ 0 w 1863749"/>
              <a:gd name="connsiteY3" fmla="*/ 0 h 173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749" h="1735810">
                <a:moveTo>
                  <a:pt x="1704814" y="1735810"/>
                </a:moveTo>
                <a:cubicBezTo>
                  <a:pt x="1818468" y="1459423"/>
                  <a:pt x="1932122" y="1183037"/>
                  <a:pt x="1813302" y="960895"/>
                </a:cubicBezTo>
                <a:cubicBezTo>
                  <a:pt x="1694482" y="738753"/>
                  <a:pt x="1294109" y="563105"/>
                  <a:pt x="991892" y="402956"/>
                </a:cubicBezTo>
                <a:cubicBezTo>
                  <a:pt x="689675" y="242807"/>
                  <a:pt x="344837" y="121403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EFBA9B-9349-B427-C3B9-226210508AA3}"/>
              </a:ext>
            </a:extLst>
          </p:cNvPr>
          <p:cNvSpPr/>
          <p:nvPr/>
        </p:nvSpPr>
        <p:spPr>
          <a:xfrm>
            <a:off x="949911" y="4465468"/>
            <a:ext cx="3302493" cy="66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121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FD50D0-1315-48C4-BB87-7646B049A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83E95F-11F0-4EF3-B911-EC4A265F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4A5621C8-F0D7-4928-9BC5-B15B318AF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3F55EE6D-8E4E-47F0-B7BC-D45AECE43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C2EC5D6B-2D05-4DDF-9E09-8814EA492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F7890FC4-3706-4665-B92A-D37982414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29EAEC-4EE8-4823-BBB4-9012708C8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23DD9471-44E3-47A8-927A-2BA7FDFA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he-IL" sz="4000" b="1" dirty="0">
                <a:solidFill>
                  <a:srgbClr val="FFFFFF"/>
                </a:solidFill>
                <a:cs typeface="+mn-cs"/>
              </a:rPr>
              <a:t>נקודת רישום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FF0621-BBE7-4306-8A89-B70F244D8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543175"/>
            <a:ext cx="6122771" cy="3363846"/>
          </a:xfrm>
        </p:spPr>
        <p:txBody>
          <a:bodyPr anchor="ctr">
            <a:normAutofit/>
          </a:bodyPr>
          <a:lstStyle/>
          <a:p>
            <a:r>
              <a:rPr lang="he-IL" sz="3200" b="1" dirty="0"/>
              <a:t>ממוקמת בטיילת צמוד לארומה.</a:t>
            </a:r>
          </a:p>
          <a:p>
            <a:r>
              <a:rPr lang="he-IL" sz="3200" b="1" dirty="0"/>
              <a:t>מי שאין לו שבב ומספר מקבל אותם בנקודת רישום.</a:t>
            </a:r>
          </a:p>
          <a:p>
            <a:r>
              <a:rPr lang="he-IL" sz="3200" b="1" dirty="0"/>
              <a:t>מקבלים חולצת תחרות, אפשר גם לקבל בסיום.</a:t>
            </a:r>
          </a:p>
          <a:p>
            <a:r>
              <a:rPr lang="he-IL" sz="3200" b="1" dirty="0"/>
              <a:t>מקבלים כיבוד </a:t>
            </a:r>
            <a:r>
              <a:rPr lang="he-IL" sz="3200" b="1"/>
              <a:t>בסיום כריך.</a:t>
            </a:r>
            <a:endParaRPr lang="he-IL" sz="3200" b="1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8AA7287-CE0E-4CF7-8DF2-CDD44D7C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32" y="3318202"/>
            <a:ext cx="2657430" cy="1748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1E419-FE41-5B45-321D-E206D424E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58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BDD4ED-AD44-4BEF-A46E-DB64DBD5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0A3C425-DA8A-4198-AA41-E6CC71C37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2AA8D91-263D-4633-B17D-D49F7F22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567" y="-1488382"/>
            <a:ext cx="16875932" cy="9492712"/>
          </a:xfrm>
          <a:prstGeom prst="rect">
            <a:avLst/>
          </a:prstGeom>
        </p:spPr>
      </p:pic>
      <p:sp>
        <p:nvSpPr>
          <p:cNvPr id="5" name="קשת 4">
            <a:extLst>
              <a:ext uri="{FF2B5EF4-FFF2-40B4-BE49-F238E27FC236}">
                <a16:creationId xmlns:a16="http://schemas.microsoft.com/office/drawing/2014/main" id="{46901114-0E11-4C58-B5C4-8D255F89F3CF}"/>
              </a:ext>
            </a:extLst>
          </p:cNvPr>
          <p:cNvSpPr/>
          <p:nvPr/>
        </p:nvSpPr>
        <p:spPr>
          <a:xfrm>
            <a:off x="5374105" y="6858000"/>
            <a:ext cx="6416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: צורה 5">
            <a:extLst>
              <a:ext uri="{FF2B5EF4-FFF2-40B4-BE49-F238E27FC236}">
                <a16:creationId xmlns:a16="http://schemas.microsoft.com/office/drawing/2014/main" id="{611F14B7-EFEF-470B-9EC5-A5C31C6D1626}"/>
              </a:ext>
            </a:extLst>
          </p:cNvPr>
          <p:cNvSpPr/>
          <p:nvPr/>
        </p:nvSpPr>
        <p:spPr>
          <a:xfrm>
            <a:off x="2534653" y="3160295"/>
            <a:ext cx="4427495" cy="3112168"/>
          </a:xfrm>
          <a:custGeom>
            <a:avLst/>
            <a:gdLst>
              <a:gd name="connsiteX0" fmla="*/ 2951747 w 4427495"/>
              <a:gd name="connsiteY0" fmla="*/ 3112168 h 3112168"/>
              <a:gd name="connsiteX1" fmla="*/ 4363452 w 4427495"/>
              <a:gd name="connsiteY1" fmla="*/ 978568 h 3112168"/>
              <a:gd name="connsiteX2" fmla="*/ 4010526 w 4427495"/>
              <a:gd name="connsiteY2" fmla="*/ 577516 h 3112168"/>
              <a:gd name="connsiteX3" fmla="*/ 2454442 w 4427495"/>
              <a:gd name="connsiteY3" fmla="*/ 320842 h 3112168"/>
              <a:gd name="connsiteX4" fmla="*/ 0 w 4427495"/>
              <a:gd name="connsiteY4" fmla="*/ 0 h 31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7495" h="3112168">
                <a:moveTo>
                  <a:pt x="2951747" y="3112168"/>
                </a:moveTo>
                <a:cubicBezTo>
                  <a:pt x="3569368" y="2256589"/>
                  <a:pt x="4186989" y="1401010"/>
                  <a:pt x="4363452" y="978568"/>
                </a:cubicBezTo>
                <a:cubicBezTo>
                  <a:pt x="4539915" y="556126"/>
                  <a:pt x="4328694" y="687137"/>
                  <a:pt x="4010526" y="577516"/>
                </a:cubicBezTo>
                <a:cubicBezTo>
                  <a:pt x="3692358" y="467895"/>
                  <a:pt x="3122863" y="417095"/>
                  <a:pt x="2454442" y="320842"/>
                </a:cubicBezTo>
                <a:cubicBezTo>
                  <a:pt x="1786021" y="224589"/>
                  <a:pt x="893010" y="112294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קשת 6">
            <a:extLst>
              <a:ext uri="{FF2B5EF4-FFF2-40B4-BE49-F238E27FC236}">
                <a16:creationId xmlns:a16="http://schemas.microsoft.com/office/drawing/2014/main" id="{93F32D0B-446F-4083-85AF-3A5B73C34DCD}"/>
              </a:ext>
            </a:extLst>
          </p:cNvPr>
          <p:cNvSpPr/>
          <p:nvPr/>
        </p:nvSpPr>
        <p:spPr>
          <a:xfrm>
            <a:off x="13050253" y="725014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צורה חופשית: צורה 8">
            <a:extLst>
              <a:ext uri="{FF2B5EF4-FFF2-40B4-BE49-F238E27FC236}">
                <a16:creationId xmlns:a16="http://schemas.microsoft.com/office/drawing/2014/main" id="{5900E091-BDB3-420A-8D37-5DAA59E456BB}"/>
              </a:ext>
            </a:extLst>
          </p:cNvPr>
          <p:cNvSpPr/>
          <p:nvPr/>
        </p:nvSpPr>
        <p:spPr>
          <a:xfrm>
            <a:off x="-1363579" y="3400926"/>
            <a:ext cx="954981" cy="1299411"/>
          </a:xfrm>
          <a:custGeom>
            <a:avLst/>
            <a:gdLst>
              <a:gd name="connsiteX0" fmla="*/ 593558 w 954981"/>
              <a:gd name="connsiteY0" fmla="*/ 0 h 1299411"/>
              <a:gd name="connsiteX1" fmla="*/ 930442 w 954981"/>
              <a:gd name="connsiteY1" fmla="*/ 465221 h 1299411"/>
              <a:gd name="connsiteX2" fmla="*/ 0 w 954981"/>
              <a:gd name="connsiteY2" fmla="*/ 1299411 h 129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981" h="1299411">
                <a:moveTo>
                  <a:pt x="593558" y="0"/>
                </a:moveTo>
                <a:cubicBezTo>
                  <a:pt x="811463" y="124326"/>
                  <a:pt x="1029368" y="248653"/>
                  <a:pt x="930442" y="465221"/>
                </a:cubicBezTo>
                <a:cubicBezTo>
                  <a:pt x="831516" y="681789"/>
                  <a:pt x="415758" y="990600"/>
                  <a:pt x="0" y="1299411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מציין מיקום תוכן 8">
            <a:extLst>
              <a:ext uri="{FF2B5EF4-FFF2-40B4-BE49-F238E27FC236}">
                <a16:creationId xmlns:a16="http://schemas.microsoft.com/office/drawing/2014/main" id="{38735854-5245-4DD9-8350-8C6DA63BA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23" y="3126118"/>
            <a:ext cx="278718" cy="418077"/>
          </a:xfrm>
          <a:prstGeom prst="rect">
            <a:avLst/>
          </a:prstGeom>
        </p:spPr>
      </p:pic>
      <p:pic>
        <p:nvPicPr>
          <p:cNvPr id="11" name="מציין מיקום תוכן 8">
            <a:extLst>
              <a:ext uri="{FF2B5EF4-FFF2-40B4-BE49-F238E27FC236}">
                <a16:creationId xmlns:a16="http://schemas.microsoft.com/office/drawing/2014/main" id="{74C3DC95-FF35-48C0-A070-7AFE343E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49" y="3400926"/>
            <a:ext cx="278718" cy="418077"/>
          </a:xfrm>
          <a:prstGeom prst="rect">
            <a:avLst/>
          </a:prstGeom>
        </p:spPr>
      </p:pic>
      <p:pic>
        <p:nvPicPr>
          <p:cNvPr id="12" name="מציין מיקום תוכן 8">
            <a:extLst>
              <a:ext uri="{FF2B5EF4-FFF2-40B4-BE49-F238E27FC236}">
                <a16:creationId xmlns:a16="http://schemas.microsoft.com/office/drawing/2014/main" id="{BDAC65E1-41DE-4513-898A-BF0BED592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81" y="3257974"/>
            <a:ext cx="278718" cy="418077"/>
          </a:xfrm>
          <a:prstGeom prst="rect">
            <a:avLst/>
          </a:prstGeom>
        </p:spPr>
      </p:pic>
      <p:pic>
        <p:nvPicPr>
          <p:cNvPr id="13" name="מציין מיקום תוכן 8">
            <a:extLst>
              <a:ext uri="{FF2B5EF4-FFF2-40B4-BE49-F238E27FC236}">
                <a16:creationId xmlns:a16="http://schemas.microsoft.com/office/drawing/2014/main" id="{B3973282-6B21-4926-A7AE-715EBE9E0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55" y="3617984"/>
            <a:ext cx="278718" cy="418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AC4808-45D7-401C-ADA6-5D14860F5B6A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947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21947A-312A-4287-9DB5-A63A48BC2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42" y="1027906"/>
            <a:ext cx="10515600" cy="1325563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784057E-5464-4B7E-AE86-71E2F7E8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222" y="-1443791"/>
            <a:ext cx="15622784" cy="8787816"/>
          </a:xfrm>
          <a:prstGeom prst="rect">
            <a:avLst/>
          </a:prstGeom>
        </p:spPr>
      </p:pic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E760DA00-66BA-4662-9CF2-55A1ED45DAA6}"/>
              </a:ext>
            </a:extLst>
          </p:cNvPr>
          <p:cNvCxnSpPr/>
          <p:nvPr/>
        </p:nvCxnSpPr>
        <p:spPr>
          <a:xfrm flipH="1">
            <a:off x="1348353" y="2882685"/>
            <a:ext cx="3177152" cy="18752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7C8893C7-4B4F-44BA-842F-4437F5BAA922}"/>
              </a:ext>
            </a:extLst>
          </p:cNvPr>
          <p:cNvSpPr/>
          <p:nvPr/>
        </p:nvSpPr>
        <p:spPr>
          <a:xfrm>
            <a:off x="4928461" y="2541722"/>
            <a:ext cx="1982575" cy="3533614"/>
          </a:xfrm>
          <a:custGeom>
            <a:avLst/>
            <a:gdLst>
              <a:gd name="connsiteX0" fmla="*/ 0 w 1982575"/>
              <a:gd name="connsiteY0" fmla="*/ 3533614 h 3533614"/>
              <a:gd name="connsiteX1" fmla="*/ 309966 w 1982575"/>
              <a:gd name="connsiteY1" fmla="*/ 1115878 h 3533614"/>
              <a:gd name="connsiteX2" fmla="*/ 1146875 w 1982575"/>
              <a:gd name="connsiteY2" fmla="*/ 697424 h 3533614"/>
              <a:gd name="connsiteX3" fmla="*/ 1766807 w 1982575"/>
              <a:gd name="connsiteY3" fmla="*/ 573437 h 3533614"/>
              <a:gd name="connsiteX4" fmla="*/ 1937288 w 1982575"/>
              <a:gd name="connsiteY4" fmla="*/ 387458 h 3533614"/>
              <a:gd name="connsiteX5" fmla="*/ 1007390 w 1982575"/>
              <a:gd name="connsiteY5" fmla="*/ 0 h 353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2575" h="3533614">
                <a:moveTo>
                  <a:pt x="0" y="3533614"/>
                </a:moveTo>
                <a:cubicBezTo>
                  <a:pt x="59410" y="2561095"/>
                  <a:pt x="118820" y="1588576"/>
                  <a:pt x="309966" y="1115878"/>
                </a:cubicBezTo>
                <a:cubicBezTo>
                  <a:pt x="501112" y="643180"/>
                  <a:pt x="904068" y="787831"/>
                  <a:pt x="1146875" y="697424"/>
                </a:cubicBezTo>
                <a:cubicBezTo>
                  <a:pt x="1389682" y="607017"/>
                  <a:pt x="1635072" y="625098"/>
                  <a:pt x="1766807" y="573437"/>
                </a:cubicBezTo>
                <a:cubicBezTo>
                  <a:pt x="1898542" y="521776"/>
                  <a:pt x="2063857" y="483031"/>
                  <a:pt x="1937288" y="387458"/>
                </a:cubicBezTo>
                <a:cubicBezTo>
                  <a:pt x="1810719" y="291885"/>
                  <a:pt x="1409054" y="145942"/>
                  <a:pt x="1007390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מציין מיקום תוכן 8">
            <a:extLst>
              <a:ext uri="{FF2B5EF4-FFF2-40B4-BE49-F238E27FC236}">
                <a16:creationId xmlns:a16="http://schemas.microsoft.com/office/drawing/2014/main" id="{F821F799-CFE8-4897-A646-43541717C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57" y="2882685"/>
            <a:ext cx="278718" cy="418077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53640ECC-420F-4DF8-813D-7D8E2BF9E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36" y="3219961"/>
            <a:ext cx="278718" cy="418077"/>
          </a:xfrm>
          <a:prstGeom prst="rect">
            <a:avLst/>
          </a:prstGeom>
        </p:spPr>
      </p:pic>
      <p:pic>
        <p:nvPicPr>
          <p:cNvPr id="10" name="מציין מיקום תוכן 8">
            <a:extLst>
              <a:ext uri="{FF2B5EF4-FFF2-40B4-BE49-F238E27FC236}">
                <a16:creationId xmlns:a16="http://schemas.microsoft.com/office/drawing/2014/main" id="{62E987BC-1155-451F-A7FC-16D84920A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32" y="4001294"/>
            <a:ext cx="278718" cy="418077"/>
          </a:xfrm>
          <a:prstGeom prst="rect">
            <a:avLst/>
          </a:prstGeom>
        </p:spPr>
      </p:pic>
      <p:pic>
        <p:nvPicPr>
          <p:cNvPr id="11" name="מציין מיקום תוכן 8">
            <a:extLst>
              <a:ext uri="{FF2B5EF4-FFF2-40B4-BE49-F238E27FC236}">
                <a16:creationId xmlns:a16="http://schemas.microsoft.com/office/drawing/2014/main" id="{91FDB513-E5C3-4DDF-B2DA-11C5C707C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50" y="5346660"/>
            <a:ext cx="278718" cy="418077"/>
          </a:xfrm>
          <a:prstGeom prst="rect">
            <a:avLst/>
          </a:prstGeom>
        </p:spPr>
      </p:pic>
      <p:pic>
        <p:nvPicPr>
          <p:cNvPr id="13" name="מציין מיקום תוכן 12">
            <a:extLst>
              <a:ext uri="{FF2B5EF4-FFF2-40B4-BE49-F238E27FC236}">
                <a16:creationId xmlns:a16="http://schemas.microsoft.com/office/drawing/2014/main" id="{67520DCA-3435-417A-8A5A-B98926DF1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96" y="1657620"/>
            <a:ext cx="1605312" cy="216271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D3E18C-8E11-41DE-B519-C5C1867688F5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6958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DC8B70-CF28-4F5F-AE80-66AD1D82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AE8EAE8-3B3E-4902-A949-8177ED8E7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7E5D16A-A978-4E56-8A2B-49525A746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2824" y="-860756"/>
            <a:ext cx="17287287" cy="9724099"/>
          </a:xfrm>
          <a:prstGeom prst="rect">
            <a:avLst/>
          </a:prstGeom>
        </p:spPr>
      </p:pic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C1E01A5C-6DCD-4CF7-8C43-16277560DE71}"/>
              </a:ext>
            </a:extLst>
          </p:cNvPr>
          <p:cNvSpPr/>
          <p:nvPr/>
        </p:nvSpPr>
        <p:spPr>
          <a:xfrm>
            <a:off x="-144378" y="2709778"/>
            <a:ext cx="9567704" cy="4250302"/>
          </a:xfrm>
          <a:custGeom>
            <a:avLst/>
            <a:gdLst>
              <a:gd name="connsiteX0" fmla="*/ 6785810 w 9567704"/>
              <a:gd name="connsiteY0" fmla="*/ 4078879 h 4250302"/>
              <a:gd name="connsiteX1" fmla="*/ 6914147 w 9567704"/>
              <a:gd name="connsiteY1" fmla="*/ 4062836 h 4250302"/>
              <a:gd name="connsiteX2" fmla="*/ 7555831 w 9567704"/>
              <a:gd name="connsiteY2" fmla="*/ 2169868 h 4250302"/>
              <a:gd name="connsiteX3" fmla="*/ 7956884 w 9567704"/>
              <a:gd name="connsiteY3" fmla="*/ 1239426 h 4250302"/>
              <a:gd name="connsiteX4" fmla="*/ 9480884 w 9567704"/>
              <a:gd name="connsiteY4" fmla="*/ 661910 h 4250302"/>
              <a:gd name="connsiteX5" fmla="*/ 9272337 w 9567704"/>
              <a:gd name="connsiteY5" fmla="*/ 212731 h 4250302"/>
              <a:gd name="connsiteX6" fmla="*/ 8373979 w 9567704"/>
              <a:gd name="connsiteY6" fmla="*/ 68352 h 4250302"/>
              <a:gd name="connsiteX7" fmla="*/ 5630779 w 9567704"/>
              <a:gd name="connsiteY7" fmla="*/ 4184 h 4250302"/>
              <a:gd name="connsiteX8" fmla="*/ 3834063 w 9567704"/>
              <a:gd name="connsiteY8" fmla="*/ 180647 h 4250302"/>
              <a:gd name="connsiteX9" fmla="*/ 0 w 9567704"/>
              <a:gd name="connsiteY9" fmla="*/ 934626 h 4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67704" h="4250302">
                <a:moveTo>
                  <a:pt x="6785810" y="4078879"/>
                </a:moveTo>
                <a:cubicBezTo>
                  <a:pt x="6785810" y="4229941"/>
                  <a:pt x="6785810" y="4381004"/>
                  <a:pt x="6914147" y="4062836"/>
                </a:cubicBezTo>
                <a:cubicBezTo>
                  <a:pt x="7042484" y="3744668"/>
                  <a:pt x="7382042" y="2640436"/>
                  <a:pt x="7555831" y="2169868"/>
                </a:cubicBezTo>
                <a:cubicBezTo>
                  <a:pt x="7729620" y="1699300"/>
                  <a:pt x="7636042" y="1490752"/>
                  <a:pt x="7956884" y="1239426"/>
                </a:cubicBezTo>
                <a:cubicBezTo>
                  <a:pt x="8277726" y="988100"/>
                  <a:pt x="9261642" y="833026"/>
                  <a:pt x="9480884" y="661910"/>
                </a:cubicBezTo>
                <a:cubicBezTo>
                  <a:pt x="9700126" y="490794"/>
                  <a:pt x="9456821" y="311657"/>
                  <a:pt x="9272337" y="212731"/>
                </a:cubicBezTo>
                <a:cubicBezTo>
                  <a:pt x="9087853" y="113805"/>
                  <a:pt x="8980905" y="103110"/>
                  <a:pt x="8373979" y="68352"/>
                </a:cubicBezTo>
                <a:cubicBezTo>
                  <a:pt x="7767053" y="33594"/>
                  <a:pt x="6387431" y="-14532"/>
                  <a:pt x="5630779" y="4184"/>
                </a:cubicBezTo>
                <a:cubicBezTo>
                  <a:pt x="4874127" y="22900"/>
                  <a:pt x="4772526" y="25573"/>
                  <a:pt x="3834063" y="180647"/>
                </a:cubicBezTo>
                <a:cubicBezTo>
                  <a:pt x="2895600" y="335721"/>
                  <a:pt x="1447800" y="635173"/>
                  <a:pt x="0" y="934626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2301D-728C-47FA-989B-C86CF294767F}"/>
              </a:ext>
            </a:extLst>
          </p:cNvPr>
          <p:cNvSpPr txBox="1"/>
          <p:nvPr/>
        </p:nvSpPr>
        <p:spPr>
          <a:xfrm>
            <a:off x="4350412" y="673963"/>
            <a:ext cx="718337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r>
              <a:rPr lang="he-IL" sz="4000" b="1" dirty="0">
                <a:highlight>
                  <a:srgbClr val="00FFFF"/>
                </a:highlight>
              </a:rPr>
              <a:t> סיבוב להקפה שנייה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006EF-9BE2-47B9-AA10-15560D2CD00E}"/>
              </a:ext>
            </a:extLst>
          </p:cNvPr>
          <p:cNvSpPr txBox="1"/>
          <p:nvPr/>
        </p:nvSpPr>
        <p:spPr>
          <a:xfrm>
            <a:off x="7811572" y="2479880"/>
            <a:ext cx="38019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highlight>
                  <a:srgbClr val="00FFFF"/>
                </a:highlight>
              </a:rPr>
              <a:t>צומת השייטת</a:t>
            </a:r>
          </a:p>
        </p:txBody>
      </p:sp>
    </p:spTree>
    <p:extLst>
      <p:ext uri="{BB962C8B-B14F-4D97-AF65-F5344CB8AC3E}">
        <p14:creationId xmlns:p14="http://schemas.microsoft.com/office/powerpoint/2010/main" val="268224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D8C785-43C0-4D5F-B7D0-A30780900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FC20046C-E641-463A-9175-BC71D6550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2291" y="-2320489"/>
            <a:ext cx="19881397" cy="11183286"/>
          </a:xfrm>
          <a:prstGeom prst="rect">
            <a:avLst/>
          </a:prstGeom>
        </p:spPr>
      </p:pic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7A07ED27-FA1A-4A18-ABCB-B0DDF539EC5D}"/>
              </a:ext>
            </a:extLst>
          </p:cNvPr>
          <p:cNvCxnSpPr>
            <a:cxnSpLocks/>
          </p:cNvCxnSpPr>
          <p:nvPr/>
        </p:nvCxnSpPr>
        <p:spPr>
          <a:xfrm flipH="1">
            <a:off x="6096000" y="4858327"/>
            <a:ext cx="7028873" cy="124012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E9076E-E7E4-4BEF-B387-0FE1B58725D9}"/>
              </a:ext>
            </a:extLst>
          </p:cNvPr>
          <p:cNvSpPr txBox="1"/>
          <p:nvPr/>
        </p:nvSpPr>
        <p:spPr>
          <a:xfrm>
            <a:off x="2245895" y="12199"/>
            <a:ext cx="73472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/>
              <a:t>סיום אופניים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4C924-71BC-4740-905E-82F1E1D627FF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FFFF00"/>
                </a:highlight>
              </a:rPr>
              <a:t>ספרינט ק.גיל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37676B-1FD1-4603-E52A-52AC60DC4977}"/>
              </a:ext>
            </a:extLst>
          </p:cNvPr>
          <p:cNvSpPr/>
          <p:nvPr/>
        </p:nvSpPr>
        <p:spPr>
          <a:xfrm>
            <a:off x="249382" y="1943916"/>
            <a:ext cx="7804727" cy="3182266"/>
          </a:xfrm>
          <a:custGeom>
            <a:avLst/>
            <a:gdLst>
              <a:gd name="connsiteX0" fmla="*/ 7804727 w 7804727"/>
              <a:gd name="connsiteY0" fmla="*/ 3182266 h 3182266"/>
              <a:gd name="connsiteX1" fmla="*/ 6483927 w 7804727"/>
              <a:gd name="connsiteY1" fmla="*/ 494484 h 3182266"/>
              <a:gd name="connsiteX2" fmla="*/ 4498109 w 7804727"/>
              <a:gd name="connsiteY2" fmla="*/ 97320 h 3182266"/>
              <a:gd name="connsiteX3" fmla="*/ 3611418 w 7804727"/>
              <a:gd name="connsiteY3" fmla="*/ 4957 h 3182266"/>
              <a:gd name="connsiteX4" fmla="*/ 2032000 w 7804727"/>
              <a:gd name="connsiteY4" fmla="*/ 23429 h 3182266"/>
              <a:gd name="connsiteX5" fmla="*/ 628073 w 7804727"/>
              <a:gd name="connsiteY5" fmla="*/ 115793 h 3182266"/>
              <a:gd name="connsiteX6" fmla="*/ 0 w 7804727"/>
              <a:gd name="connsiteY6" fmla="*/ 88084 h 318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4727" h="3182266">
                <a:moveTo>
                  <a:pt x="7804727" y="3182266"/>
                </a:moveTo>
                <a:cubicBezTo>
                  <a:pt x="7419878" y="2095454"/>
                  <a:pt x="7035030" y="1008642"/>
                  <a:pt x="6483927" y="494484"/>
                </a:cubicBezTo>
                <a:cubicBezTo>
                  <a:pt x="5932824" y="-19674"/>
                  <a:pt x="4976860" y="178908"/>
                  <a:pt x="4498109" y="97320"/>
                </a:cubicBezTo>
                <a:cubicBezTo>
                  <a:pt x="4019358" y="15732"/>
                  <a:pt x="4022436" y="17272"/>
                  <a:pt x="3611418" y="4957"/>
                </a:cubicBezTo>
                <a:cubicBezTo>
                  <a:pt x="3200400" y="-7358"/>
                  <a:pt x="2529224" y="4956"/>
                  <a:pt x="2032000" y="23429"/>
                </a:cubicBezTo>
                <a:cubicBezTo>
                  <a:pt x="1534776" y="41902"/>
                  <a:pt x="966740" y="105017"/>
                  <a:pt x="628073" y="115793"/>
                </a:cubicBezTo>
                <a:cubicBezTo>
                  <a:pt x="289406" y="126569"/>
                  <a:pt x="144703" y="107326"/>
                  <a:pt x="0" y="88084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7797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F0ACD-083D-B8F5-BAE3-399B1A4A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D3B7-AE35-25BF-6555-1DC094C5C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37CAB-F1FE-7500-CBCE-22DBF15E5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1D0054B-34C1-C0CF-8CDB-57FA52E76520}"/>
              </a:ext>
            </a:extLst>
          </p:cNvPr>
          <p:cNvSpPr/>
          <p:nvPr/>
        </p:nvSpPr>
        <p:spPr>
          <a:xfrm>
            <a:off x="3657606" y="3915052"/>
            <a:ext cx="3275854" cy="303903"/>
          </a:xfrm>
          <a:custGeom>
            <a:avLst/>
            <a:gdLst>
              <a:gd name="connsiteX0" fmla="*/ 3275854 w 3275854"/>
              <a:gd name="connsiteY0" fmla="*/ 62144 h 303903"/>
              <a:gd name="connsiteX1" fmla="*/ 2414720 w 3275854"/>
              <a:gd name="connsiteY1" fmla="*/ 177554 h 303903"/>
              <a:gd name="connsiteX2" fmla="*/ 1837672 w 3275854"/>
              <a:gd name="connsiteY2" fmla="*/ 239698 h 303903"/>
              <a:gd name="connsiteX3" fmla="*/ 896639 w 3275854"/>
              <a:gd name="connsiteY3" fmla="*/ 301841 h 303903"/>
              <a:gd name="connsiteX4" fmla="*/ 8872 w 3275854"/>
              <a:gd name="connsiteY4" fmla="*/ 159798 h 303903"/>
              <a:gd name="connsiteX5" fmla="*/ 452755 w 3275854"/>
              <a:gd name="connsiteY5" fmla="*/ 44389 h 303903"/>
              <a:gd name="connsiteX6" fmla="*/ 656942 w 3275854"/>
              <a:gd name="connsiteY6" fmla="*/ 0 h 30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5854" h="303903">
                <a:moveTo>
                  <a:pt x="3275854" y="62144"/>
                </a:moveTo>
                <a:lnTo>
                  <a:pt x="2414720" y="177554"/>
                </a:lnTo>
                <a:cubicBezTo>
                  <a:pt x="2175023" y="207146"/>
                  <a:pt x="2090686" y="218983"/>
                  <a:pt x="1837672" y="239698"/>
                </a:cubicBezTo>
                <a:cubicBezTo>
                  <a:pt x="1584658" y="260413"/>
                  <a:pt x="1201439" y="315158"/>
                  <a:pt x="896639" y="301841"/>
                </a:cubicBezTo>
                <a:cubicBezTo>
                  <a:pt x="591839" y="288524"/>
                  <a:pt x="82853" y="202707"/>
                  <a:pt x="8872" y="159798"/>
                </a:cubicBezTo>
                <a:cubicBezTo>
                  <a:pt x="-65109" y="116889"/>
                  <a:pt x="344743" y="71022"/>
                  <a:pt x="452755" y="44389"/>
                </a:cubicBezTo>
                <a:cubicBezTo>
                  <a:pt x="560767" y="17756"/>
                  <a:pt x="608854" y="8878"/>
                  <a:pt x="656942" y="0"/>
                </a:cubicBezTo>
              </a:path>
            </a:pathLst>
          </a:custGeom>
          <a:noFill/>
          <a:ln w="762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930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A4E630-DCB6-46AF-9876-0B9854BB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80CDFBB-6EF3-472E-AD17-4F7C7A673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75BF735-8EA3-4FBD-9AA6-CBA1511B6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3581" y="-786063"/>
            <a:ext cx="15734835" cy="8850845"/>
          </a:xfrm>
          <a:prstGeom prst="rect">
            <a:avLst/>
          </a:prstGeom>
        </p:spPr>
      </p:pic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28D23B4C-6B9D-4432-BB71-5A139B9E8C64}"/>
              </a:ext>
            </a:extLst>
          </p:cNvPr>
          <p:cNvSpPr/>
          <p:nvPr/>
        </p:nvSpPr>
        <p:spPr>
          <a:xfrm>
            <a:off x="1620253" y="3560725"/>
            <a:ext cx="8213558" cy="148887"/>
          </a:xfrm>
          <a:custGeom>
            <a:avLst/>
            <a:gdLst>
              <a:gd name="connsiteX0" fmla="*/ 8213558 w 8213558"/>
              <a:gd name="connsiteY0" fmla="*/ 112917 h 148887"/>
              <a:gd name="connsiteX1" fmla="*/ 7491663 w 8213558"/>
              <a:gd name="connsiteY1" fmla="*/ 64791 h 148887"/>
              <a:gd name="connsiteX2" fmla="*/ 5582652 w 8213558"/>
              <a:gd name="connsiteY2" fmla="*/ 112917 h 148887"/>
              <a:gd name="connsiteX3" fmla="*/ 4427621 w 8213558"/>
              <a:gd name="connsiteY3" fmla="*/ 622 h 148887"/>
              <a:gd name="connsiteX4" fmla="*/ 3545305 w 8213558"/>
              <a:gd name="connsiteY4" fmla="*/ 64791 h 148887"/>
              <a:gd name="connsiteX5" fmla="*/ 2614863 w 8213558"/>
              <a:gd name="connsiteY5" fmla="*/ 145001 h 148887"/>
              <a:gd name="connsiteX6" fmla="*/ 0 w 8213558"/>
              <a:gd name="connsiteY6" fmla="*/ 128959 h 14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13558" h="148887">
                <a:moveTo>
                  <a:pt x="8213558" y="112917"/>
                </a:moveTo>
                <a:cubicBezTo>
                  <a:pt x="8071852" y="88854"/>
                  <a:pt x="7930147" y="64791"/>
                  <a:pt x="7491663" y="64791"/>
                </a:cubicBezTo>
                <a:cubicBezTo>
                  <a:pt x="7053179" y="64791"/>
                  <a:pt x="6093326" y="123612"/>
                  <a:pt x="5582652" y="112917"/>
                </a:cubicBezTo>
                <a:cubicBezTo>
                  <a:pt x="5071978" y="102222"/>
                  <a:pt x="4767179" y="8643"/>
                  <a:pt x="4427621" y="622"/>
                </a:cubicBezTo>
                <a:cubicBezTo>
                  <a:pt x="4088063" y="-7399"/>
                  <a:pt x="3545305" y="64791"/>
                  <a:pt x="3545305" y="64791"/>
                </a:cubicBezTo>
                <a:cubicBezTo>
                  <a:pt x="3243179" y="88854"/>
                  <a:pt x="3205747" y="134306"/>
                  <a:pt x="2614863" y="145001"/>
                </a:cubicBezTo>
                <a:cubicBezTo>
                  <a:pt x="2023979" y="155696"/>
                  <a:pt x="1011989" y="142327"/>
                  <a:pt x="0" y="128959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E979C-E0F4-4F54-A547-187E09142E3D}"/>
              </a:ext>
            </a:extLst>
          </p:cNvPr>
          <p:cNvSpPr txBox="1"/>
          <p:nvPr/>
        </p:nvSpPr>
        <p:spPr>
          <a:xfrm>
            <a:off x="2717478" y="2277979"/>
            <a:ext cx="461376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</a:rPr>
              <a:t>יציאת ריצה על הטיילת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9FAE9-5ABA-45CF-990B-A120600A0EB0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364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48D08E-0040-4D20-9853-940AB70C5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A6C93B0F-6974-4132-82B9-1ADDB01CF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8" y="-4483847"/>
            <a:ext cx="11210043" cy="119193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460E1-1A25-4413-9B73-53015ADC20C7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A8B29471-00D8-4581-BC2B-BD36A669A9A0}"/>
              </a:ext>
            </a:extLst>
          </p:cNvPr>
          <p:cNvCxnSpPr/>
          <p:nvPr/>
        </p:nvCxnSpPr>
        <p:spPr>
          <a:xfrm>
            <a:off x="3339809" y="2313122"/>
            <a:ext cx="6090834" cy="203027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חץ: מעוקל למעלה 6">
            <a:extLst>
              <a:ext uri="{FF2B5EF4-FFF2-40B4-BE49-F238E27FC236}">
                <a16:creationId xmlns:a16="http://schemas.microsoft.com/office/drawing/2014/main" id="{AB55E127-F3C8-4CA6-9655-7E7BB579D450}"/>
              </a:ext>
            </a:extLst>
          </p:cNvPr>
          <p:cNvSpPr/>
          <p:nvPr/>
        </p:nvSpPr>
        <p:spPr>
          <a:xfrm rot="17353233" flipH="1">
            <a:off x="9562718" y="4618495"/>
            <a:ext cx="1009928" cy="77491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645F6BB0-02C0-4127-ABFF-12A7297DE551}"/>
              </a:ext>
            </a:extLst>
          </p:cNvPr>
          <p:cNvCxnSpPr/>
          <p:nvPr/>
        </p:nvCxnSpPr>
        <p:spPr>
          <a:xfrm flipH="1" flipV="1">
            <a:off x="3414809" y="2888722"/>
            <a:ext cx="5186766" cy="18288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6775C39-3D10-0CA7-64FA-7F467CCD12D0}"/>
              </a:ext>
            </a:extLst>
          </p:cNvPr>
          <p:cNvSpPr/>
          <p:nvPr/>
        </p:nvSpPr>
        <p:spPr>
          <a:xfrm>
            <a:off x="838200" y="6427433"/>
            <a:ext cx="3893598" cy="70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6385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FFADE49-2FF4-49DB-A4C0-E3DBCC8F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5A22FA4-8648-4010-B93D-3F799B1D7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F7E1BB0-221A-468F-9E47-2AD23945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285" y="-669546"/>
            <a:ext cx="15217161" cy="8559653"/>
          </a:xfrm>
          <a:prstGeom prst="rect">
            <a:avLst/>
          </a:prstGeom>
        </p:spPr>
      </p:pic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73507822-E125-4798-8EE3-C93948C332CC}"/>
              </a:ext>
            </a:extLst>
          </p:cNvPr>
          <p:cNvCxnSpPr/>
          <p:nvPr/>
        </p:nvCxnSpPr>
        <p:spPr>
          <a:xfrm flipV="1">
            <a:off x="595563" y="5269163"/>
            <a:ext cx="2358189" cy="1042737"/>
          </a:xfrm>
          <a:prstGeom prst="straightConnector1">
            <a:avLst/>
          </a:prstGeom>
          <a:ln w="762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23935F24-26D1-49F9-8809-4940A4FFEEBD}"/>
              </a:ext>
            </a:extLst>
          </p:cNvPr>
          <p:cNvCxnSpPr/>
          <p:nvPr/>
        </p:nvCxnSpPr>
        <p:spPr>
          <a:xfrm flipH="1">
            <a:off x="270711" y="4994511"/>
            <a:ext cx="1973179" cy="579094"/>
          </a:xfrm>
          <a:prstGeom prst="straightConnector1">
            <a:avLst/>
          </a:prstGeom>
          <a:ln w="762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צורה חופשית: צורה 9">
            <a:extLst>
              <a:ext uri="{FF2B5EF4-FFF2-40B4-BE49-F238E27FC236}">
                <a16:creationId xmlns:a16="http://schemas.microsoft.com/office/drawing/2014/main" id="{1F3F616F-01E8-48AE-8592-BD7DC8F6FD20}"/>
              </a:ext>
            </a:extLst>
          </p:cNvPr>
          <p:cNvSpPr/>
          <p:nvPr/>
        </p:nvSpPr>
        <p:spPr>
          <a:xfrm rot="7630168" flipH="1">
            <a:off x="2848909" y="4616499"/>
            <a:ext cx="803017" cy="433389"/>
          </a:xfrm>
          <a:custGeom>
            <a:avLst/>
            <a:gdLst>
              <a:gd name="connsiteX0" fmla="*/ 866274 w 1444101"/>
              <a:gd name="connsiteY0" fmla="*/ 433389 h 433389"/>
              <a:gd name="connsiteX1" fmla="*/ 962527 w 1444101"/>
              <a:gd name="connsiteY1" fmla="*/ 369221 h 433389"/>
              <a:gd name="connsiteX2" fmla="*/ 1443790 w 1444101"/>
              <a:gd name="connsiteY2" fmla="*/ 64421 h 433389"/>
              <a:gd name="connsiteX3" fmla="*/ 1026695 w 1444101"/>
              <a:gd name="connsiteY3" fmla="*/ 252 h 433389"/>
              <a:gd name="connsiteX4" fmla="*/ 481264 w 1444101"/>
              <a:gd name="connsiteY4" fmla="*/ 48379 h 433389"/>
              <a:gd name="connsiteX5" fmla="*/ 0 w 1444101"/>
              <a:gd name="connsiteY5" fmla="*/ 192758 h 43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4101" h="433389">
                <a:moveTo>
                  <a:pt x="866274" y="433389"/>
                </a:moveTo>
                <a:cubicBezTo>
                  <a:pt x="866274" y="432052"/>
                  <a:pt x="962527" y="369221"/>
                  <a:pt x="962527" y="369221"/>
                </a:cubicBezTo>
                <a:cubicBezTo>
                  <a:pt x="1058780" y="307726"/>
                  <a:pt x="1433095" y="125916"/>
                  <a:pt x="1443790" y="64421"/>
                </a:cubicBezTo>
                <a:cubicBezTo>
                  <a:pt x="1454485" y="2926"/>
                  <a:pt x="1187116" y="2926"/>
                  <a:pt x="1026695" y="252"/>
                </a:cubicBezTo>
                <a:cubicBezTo>
                  <a:pt x="866274" y="-2422"/>
                  <a:pt x="652380" y="16295"/>
                  <a:pt x="481264" y="48379"/>
                </a:cubicBezTo>
                <a:cubicBezTo>
                  <a:pt x="310148" y="80463"/>
                  <a:pt x="155074" y="136610"/>
                  <a:pt x="0" y="192758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096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831C3F-D6C4-45D5-A710-1170CEED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460FEA8-7291-4576-8CF3-24805C10A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32E6EB6-9BA7-49F4-AB31-80AF6B595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9946" y="-2254025"/>
            <a:ext cx="18564685" cy="10442635"/>
          </a:xfrm>
          <a:prstGeom prst="rect">
            <a:avLst/>
          </a:prstGeom>
        </p:spPr>
      </p:pic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D6435E0B-5B97-4665-9701-A65D49F7AF02}"/>
              </a:ext>
            </a:extLst>
          </p:cNvPr>
          <p:cNvSpPr/>
          <p:nvPr/>
        </p:nvSpPr>
        <p:spPr>
          <a:xfrm>
            <a:off x="-194464" y="2181726"/>
            <a:ext cx="8055096" cy="2090227"/>
          </a:xfrm>
          <a:custGeom>
            <a:avLst/>
            <a:gdLst>
              <a:gd name="connsiteX0" fmla="*/ 50085 w 8055096"/>
              <a:gd name="connsiteY0" fmla="*/ 2069432 h 2090227"/>
              <a:gd name="connsiteX1" fmla="*/ 130296 w 8055096"/>
              <a:gd name="connsiteY1" fmla="*/ 2069432 h 2090227"/>
              <a:gd name="connsiteX2" fmla="*/ 2312022 w 8055096"/>
              <a:gd name="connsiteY2" fmla="*/ 1507958 h 2090227"/>
              <a:gd name="connsiteX3" fmla="*/ 4285201 w 8055096"/>
              <a:gd name="connsiteY3" fmla="*/ 802106 h 2090227"/>
              <a:gd name="connsiteX4" fmla="*/ 5921496 w 8055096"/>
              <a:gd name="connsiteY4" fmla="*/ 320842 h 2090227"/>
              <a:gd name="connsiteX5" fmla="*/ 7188822 w 8055096"/>
              <a:gd name="connsiteY5" fmla="*/ 64169 h 2090227"/>
              <a:gd name="connsiteX6" fmla="*/ 8055096 w 8055096"/>
              <a:gd name="connsiteY6" fmla="*/ 0 h 209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55096" h="2090227">
                <a:moveTo>
                  <a:pt x="50085" y="2069432"/>
                </a:moveTo>
                <a:cubicBezTo>
                  <a:pt x="-98305" y="2116221"/>
                  <a:pt x="130296" y="2069432"/>
                  <a:pt x="130296" y="2069432"/>
                </a:cubicBezTo>
                <a:cubicBezTo>
                  <a:pt x="507286" y="1975853"/>
                  <a:pt x="1619538" y="1719179"/>
                  <a:pt x="2312022" y="1507958"/>
                </a:cubicBezTo>
                <a:cubicBezTo>
                  <a:pt x="3004506" y="1296737"/>
                  <a:pt x="3683622" y="999959"/>
                  <a:pt x="4285201" y="802106"/>
                </a:cubicBezTo>
                <a:cubicBezTo>
                  <a:pt x="4886780" y="604253"/>
                  <a:pt x="5437559" y="443831"/>
                  <a:pt x="5921496" y="320842"/>
                </a:cubicBezTo>
                <a:cubicBezTo>
                  <a:pt x="6405433" y="197853"/>
                  <a:pt x="6833222" y="117643"/>
                  <a:pt x="7188822" y="64169"/>
                </a:cubicBezTo>
                <a:cubicBezTo>
                  <a:pt x="7544422" y="10695"/>
                  <a:pt x="7799759" y="5347"/>
                  <a:pt x="8055096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5392F-ECFD-4687-8030-3B1906A18FB5}"/>
              </a:ext>
            </a:extLst>
          </p:cNvPr>
          <p:cNvSpPr txBox="1"/>
          <p:nvPr/>
        </p:nvSpPr>
        <p:spPr>
          <a:xfrm>
            <a:off x="2975486" y="994611"/>
            <a:ext cx="212590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</a:rPr>
              <a:t>סיום ריצה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A172D-58AC-4D6F-8FB2-8462E2B8AC6C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476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F9C86-7938-40F5-BF5D-B47395C2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55D81C8E-9059-4F90-B436-FC3CBEA89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3401219"/>
            <a:ext cx="1847850" cy="12001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D805C-CC20-4F91-BB85-F51B620E620B}"/>
              </a:ext>
            </a:extLst>
          </p:cNvPr>
          <p:cNvSpPr txBox="1"/>
          <p:nvPr/>
        </p:nvSpPr>
        <p:spPr>
          <a:xfrm>
            <a:off x="8601575" y="6739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FA9CB17-7ADE-4CB4-A501-ECDE9C6B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3762" y="-4032255"/>
            <a:ext cx="23713516" cy="1333885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8A6533D-2717-49AF-9BE5-506F1BDD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8861">
            <a:off x="5172075" y="2385825"/>
            <a:ext cx="1847850" cy="1200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262BFA-7BF9-49BF-AC20-820F0F0F38FF}"/>
              </a:ext>
            </a:extLst>
          </p:cNvPr>
          <p:cNvSpPr txBox="1"/>
          <p:nvPr/>
        </p:nvSpPr>
        <p:spPr>
          <a:xfrm>
            <a:off x="8753975" y="826363"/>
            <a:ext cx="293221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highlight>
                  <a:srgbClr val="00FFFF"/>
                </a:highlight>
              </a:rPr>
              <a:t>ספרינט </a:t>
            </a:r>
            <a:r>
              <a:rPr lang="he-IL" sz="4000" b="1" dirty="0" err="1">
                <a:highlight>
                  <a:srgbClr val="00FFFF"/>
                </a:highlight>
              </a:rPr>
              <a:t>ק.גיל</a:t>
            </a:r>
            <a:endParaRPr lang="he-IL" sz="4000" b="1" dirty="0">
              <a:highlight>
                <a:srgbClr val="00FFFF"/>
              </a:highlight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FE4583-07DC-888C-93AB-4D2D47F75FFC}"/>
              </a:ext>
            </a:extLst>
          </p:cNvPr>
          <p:cNvSpPr/>
          <p:nvPr/>
        </p:nvSpPr>
        <p:spPr>
          <a:xfrm>
            <a:off x="6705600" y="2157437"/>
            <a:ext cx="6834909" cy="1934272"/>
          </a:xfrm>
          <a:custGeom>
            <a:avLst/>
            <a:gdLst>
              <a:gd name="connsiteX0" fmla="*/ 6834909 w 6834909"/>
              <a:gd name="connsiteY0" fmla="*/ 1934272 h 1934272"/>
              <a:gd name="connsiteX1" fmla="*/ 4701309 w 6834909"/>
              <a:gd name="connsiteY1" fmla="*/ 1056818 h 1934272"/>
              <a:gd name="connsiteX2" fmla="*/ 2743200 w 6834909"/>
              <a:gd name="connsiteY2" fmla="*/ 391799 h 1934272"/>
              <a:gd name="connsiteX3" fmla="*/ 1570182 w 6834909"/>
              <a:gd name="connsiteY3" fmla="*/ 13108 h 1934272"/>
              <a:gd name="connsiteX4" fmla="*/ 748145 w 6834909"/>
              <a:gd name="connsiteY4" fmla="*/ 86999 h 1934272"/>
              <a:gd name="connsiteX5" fmla="*/ 471055 w 6834909"/>
              <a:gd name="connsiteY5" fmla="*/ 86999 h 1934272"/>
              <a:gd name="connsiteX6" fmla="*/ 0 w 6834909"/>
              <a:gd name="connsiteY6" fmla="*/ 899799 h 193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4909" h="1934272">
                <a:moveTo>
                  <a:pt x="6834909" y="1934272"/>
                </a:moveTo>
                <a:cubicBezTo>
                  <a:pt x="6109084" y="1624084"/>
                  <a:pt x="5383260" y="1313897"/>
                  <a:pt x="4701309" y="1056818"/>
                </a:cubicBezTo>
                <a:cubicBezTo>
                  <a:pt x="4019358" y="799739"/>
                  <a:pt x="3265054" y="565751"/>
                  <a:pt x="2743200" y="391799"/>
                </a:cubicBezTo>
                <a:cubicBezTo>
                  <a:pt x="2221346" y="217847"/>
                  <a:pt x="1902691" y="63908"/>
                  <a:pt x="1570182" y="13108"/>
                </a:cubicBezTo>
                <a:cubicBezTo>
                  <a:pt x="1237673" y="-37692"/>
                  <a:pt x="931333" y="74684"/>
                  <a:pt x="748145" y="86999"/>
                </a:cubicBezTo>
                <a:cubicBezTo>
                  <a:pt x="564957" y="99314"/>
                  <a:pt x="595746" y="-48468"/>
                  <a:pt x="471055" y="86999"/>
                </a:cubicBezTo>
                <a:cubicBezTo>
                  <a:pt x="346364" y="222466"/>
                  <a:pt x="173182" y="561132"/>
                  <a:pt x="0" y="899799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0983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B04F088A-ED79-4E77-93F5-92E46836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he-IL" sz="5400" b="1" dirty="0">
                <a:solidFill>
                  <a:srgbClr val="FFFFFF"/>
                </a:solidFill>
                <a:cs typeface="+mn-cs"/>
              </a:rPr>
              <a:t>דגשים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802BD75-A680-4576-8DF9-B5A3A319E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3" y="2494450"/>
            <a:ext cx="6868005" cy="3985178"/>
          </a:xfrm>
        </p:spPr>
        <p:txBody>
          <a:bodyPr>
            <a:normAutofit fontScale="85000" lnSpcReduction="10000"/>
          </a:bodyPr>
          <a:lstStyle/>
          <a:p>
            <a:r>
              <a:rPr lang="he-IL" sz="2000" dirty="0"/>
              <a:t>התחרות למקצי נערות/נערים 14-15, נוער ועילית הינה במתכנות סופר ספרינט הכוללת 500 מ' שחייה, 10 ק"מ אופניים , 2.7 ק"מ ריצה כולל רכיבת דרפטינג.</a:t>
            </a:r>
          </a:p>
          <a:p>
            <a:r>
              <a:rPr lang="he-IL" sz="2000" dirty="0">
                <a:highlight>
                  <a:srgbClr val="FFFF00"/>
                </a:highlight>
              </a:rPr>
              <a:t>הריצה הינה משמאל לימין בטיילת , נגד כיוון השעון על מנת למנוע הצלבה בכניסה לכביש המוביל לסיום</a:t>
            </a:r>
          </a:p>
          <a:p>
            <a:r>
              <a:rPr lang="he-IL" sz="2000" dirty="0"/>
              <a:t>תחרות קבוצות הגיל נשים וגברים, שלשות ופאראטריאתלון הינה למרחק ספרינט מלא ללא דרפטינג וכוללת שחיה 750 מ', 20 ק" מ אופניים בשתי הקפות ,5 ק"מ ריצה בשתי הקפות.</a:t>
            </a:r>
          </a:p>
          <a:p>
            <a:r>
              <a:rPr lang="he-IL" sz="2000" dirty="0"/>
              <a:t>דרך ההגעה והעזיבה עוקפת את התחרות ומאפשרת את קיומה ולכן חשוב מאוד להקפיד בנושא.</a:t>
            </a:r>
          </a:p>
          <a:p>
            <a:r>
              <a:rPr lang="he-IL" sz="2000" dirty="0"/>
              <a:t>טמפ המים עד 22 מעלות לק.גיל . לגוניור, נוער ועילית ר' עד 20 מעלות. מדידה קובעת לפני הזינוק.</a:t>
            </a:r>
          </a:p>
          <a:p>
            <a:r>
              <a:rPr lang="he-IL" sz="2000" dirty="0"/>
              <a:t>המעבר משחיה להחלפה הינו ישירות לשטח ההחלפה</a:t>
            </a:r>
          </a:p>
          <a:p>
            <a:r>
              <a:rPr lang="he-IL" sz="2000" dirty="0"/>
              <a:t>מסלול האופניים אל מכון </a:t>
            </a:r>
            <a:r>
              <a:rPr lang="he-IL" sz="2000" dirty="0" err="1"/>
              <a:t>השפדן</a:t>
            </a:r>
            <a:r>
              <a:rPr lang="he-IL" sz="2000" dirty="0"/>
              <a:t> וחזרה.</a:t>
            </a:r>
          </a:p>
          <a:p>
            <a:r>
              <a:rPr lang="he-IL" sz="2000" dirty="0"/>
              <a:t>התחרות מהווה קריטריון לאליפויות אירופה השונות.</a:t>
            </a:r>
            <a:endParaRPr lang="he-IL" sz="1600" dirty="0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C9B57216-7EDE-41D2-993C-E872BB186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96" y="2976115"/>
            <a:ext cx="2788213" cy="1822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45F0F-81A0-D8E9-7B59-2B22D00C7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20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3DD9471-44E3-47A8-927A-2BA7FDFA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he-IL" sz="4000" b="1" dirty="0">
                <a:solidFill>
                  <a:srgbClr val="FEFFFF"/>
                </a:solidFill>
                <a:cs typeface="+mn-cs"/>
              </a:rPr>
              <a:t>דגשי שיפוט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FF0621-BBE7-4306-8A89-B70F244D8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189" y="2494450"/>
            <a:ext cx="5773883" cy="3563159"/>
          </a:xfrm>
        </p:spPr>
        <p:txBody>
          <a:bodyPr>
            <a:normAutofit fontScale="62500" lnSpcReduction="20000"/>
          </a:bodyPr>
          <a:lstStyle/>
          <a:p>
            <a:r>
              <a:rPr lang="he-IL" b="1" dirty="0"/>
              <a:t>עונשים – לכלל התחרויות כולל קבוצות הגיל.</a:t>
            </a:r>
          </a:p>
          <a:p>
            <a:r>
              <a:rPr lang="he-IL" b="1" dirty="0"/>
              <a:t>אזהרה – שריקה ועצירה , תיקון הליקוי והמשך.</a:t>
            </a:r>
          </a:p>
          <a:p>
            <a:r>
              <a:rPr lang="he-IL" b="1" dirty="0"/>
              <a:t>עצירה </a:t>
            </a:r>
            <a:r>
              <a:rPr lang="en-US" b="1" dirty="0"/>
              <a:t>STOP </a:t>
            </a:r>
            <a:r>
              <a:rPr lang="he-IL" b="1" dirty="0"/>
              <a:t>&amp;</a:t>
            </a:r>
            <a:r>
              <a:rPr lang="en-US" b="1" dirty="0"/>
              <a:t>GO</a:t>
            </a:r>
            <a:r>
              <a:rPr lang="he-IL" b="1" dirty="0"/>
              <a:t> – כרטיס צהוב והקראת מס המתחרה- לתיקון ליקוי מינורי.</a:t>
            </a:r>
          </a:p>
          <a:p>
            <a:r>
              <a:rPr lang="he-IL" b="1" dirty="0"/>
              <a:t>עונש זמן – ירוצו בקופסאת הענישה בסוף הקפת הריצה בצד ימין או בשטח ההחלפה- כרטיס כחול לעבירת דרפטינג וכרטיס צהוב ליתר העברות. כרטיס, שריקה,הקראת מספר ויאמר "עונש זמן". עונש הזמן הוא 1 דקות.</a:t>
            </a:r>
          </a:p>
          <a:p>
            <a:r>
              <a:rPr lang="he-IL" b="1" dirty="0"/>
              <a:t>מספר הספורטאי הנענש יוצג בקופסאת הענישה ע"ג לוח עם מספרו ובאחריותו לעצור. אי עצירה תגרור פסילה.</a:t>
            </a:r>
          </a:p>
          <a:p>
            <a:r>
              <a:rPr lang="he-IL" b="1" dirty="0"/>
              <a:t>פסילה בהתאם לרשום בחוקה כרטיס אדום. ספורטאי רשאי להמשיך בתחרות , לסיים ולהגיש עירעור.</a:t>
            </a:r>
          </a:p>
          <a:p>
            <a:r>
              <a:rPr lang="he-IL" b="1" dirty="0"/>
              <a:t>הגשת עירעור / מחאה בטפסים שעג לוח המודעות מחייבת הפקדת 200 ש"ח שלא יוחזרו אם העירעור ידחה.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8AA7287-CE0E-4CF7-8DF2-CDD44D7C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06" y="887410"/>
            <a:ext cx="3343407" cy="2199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FF8336-AF15-3646-88D1-A6BA0454F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20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3DD9471-44E3-47A8-927A-2BA7FDFA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he-IL" sz="4000" b="1" dirty="0">
                <a:solidFill>
                  <a:srgbClr val="FEFFFF"/>
                </a:solidFill>
                <a:cs typeface="+mn-cs"/>
              </a:rPr>
              <a:t>המשך דגשי שיפוט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FF0621-BBE7-4306-8A89-B70F244D8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189" y="2494450"/>
            <a:ext cx="5773883" cy="3563159"/>
          </a:xfrm>
        </p:spPr>
        <p:txBody>
          <a:bodyPr>
            <a:normAutofit fontScale="85000" lnSpcReduction="10000"/>
          </a:bodyPr>
          <a:lstStyle/>
          <a:p>
            <a:r>
              <a:rPr lang="he-IL" b="1" dirty="0"/>
              <a:t>אופניים יש להחזיר לעמדת היציאה</a:t>
            </a:r>
          </a:p>
          <a:p>
            <a:r>
              <a:rPr lang="he-IL" b="1" dirty="0"/>
              <a:t>אכיפה של דרפטינג - יש 3 אופנועים לביקורת רק במקצה ספרינט ק.גיל</a:t>
            </a:r>
          </a:p>
          <a:p>
            <a:r>
              <a:rPr lang="he-IL" b="1" dirty="0"/>
              <a:t>כובע ים חובה בשחייה .</a:t>
            </a:r>
          </a:p>
          <a:p>
            <a:r>
              <a:rPr lang="he-IL" b="1" dirty="0"/>
              <a:t>חובה רישום גוף לפי הנהלים</a:t>
            </a:r>
          </a:p>
          <a:p>
            <a:r>
              <a:rPr lang="he-IL" b="1" dirty="0"/>
              <a:t>ריצה - להקפיד שלא יהיה ליווי בני משפחה</a:t>
            </a:r>
          </a:p>
          <a:p>
            <a:r>
              <a:rPr lang="he-IL" b="1" dirty="0"/>
              <a:t>אופני שטח רק במקצה </a:t>
            </a:r>
            <a:r>
              <a:rPr lang="he-IL" b="1" dirty="0" err="1"/>
              <a:t>ק.גיל</a:t>
            </a:r>
            <a:endParaRPr lang="he-IL" b="1" dirty="0"/>
          </a:p>
          <a:p>
            <a:r>
              <a:rPr lang="he-IL" b="1" dirty="0"/>
              <a:t>להקפיד על צק אין לפי </a:t>
            </a:r>
            <a:r>
              <a:rPr lang="he-IL" b="1" dirty="0" err="1"/>
              <a:t>הלו"ז</a:t>
            </a:r>
            <a:r>
              <a:rPr lang="he-IL" b="1" dirty="0"/>
              <a:t> ולא להקדים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8AA7287-CE0E-4CF7-8DF2-CDD44D7C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06" y="887410"/>
            <a:ext cx="3343407" cy="2199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3A7EA-9860-E589-0BBB-6CB98C30F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82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3DD9471-44E3-47A8-927A-2BA7FDFA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he-IL" sz="4000" b="1">
                <a:solidFill>
                  <a:srgbClr val="FEFFFF"/>
                </a:solidFill>
                <a:cs typeface="+mn-cs"/>
              </a:rPr>
              <a:t>בסיום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FF0621-BBE7-4306-8A89-B70F244D8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3" y="2494450"/>
            <a:ext cx="5936750" cy="3563159"/>
          </a:xfrm>
        </p:spPr>
        <p:txBody>
          <a:bodyPr>
            <a:normAutofit/>
          </a:bodyPr>
          <a:lstStyle/>
          <a:p>
            <a:r>
              <a:rPr lang="he-IL" b="1" dirty="0"/>
              <a:t>מקבלים מים.</a:t>
            </a:r>
          </a:p>
          <a:p>
            <a:r>
              <a:rPr lang="he-IL" b="1" dirty="0"/>
              <a:t>טכס מדליות למנצחים בגינה הפנימית.</a:t>
            </a:r>
          </a:p>
          <a:p>
            <a:r>
              <a:rPr lang="he-IL" b="1" dirty="0"/>
              <a:t>מים ביציאה מהים, בריצה ובסיום בבקבוקים סגורים.</a:t>
            </a:r>
          </a:p>
          <a:p>
            <a:r>
              <a:rPr lang="he-IL" b="1" dirty="0"/>
              <a:t>הוצאת האופניים בערך בשעה 09:15 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8AA7287-CE0E-4CF7-8DF2-CDD44D7C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06" y="887410"/>
            <a:ext cx="3343407" cy="2199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64D538-7F4F-2968-D829-9EFAE8D4C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78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992CA53-5E5E-4546-A6B5-BD35AC91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he-IL" sz="4000" b="1">
                <a:solidFill>
                  <a:srgbClr val="FEFFFF"/>
                </a:solidFill>
                <a:cs typeface="+mn-cs"/>
              </a:rPr>
              <a:t>דגשי בטיחות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DCD388A-A97D-4A10-A464-0573CE1C4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189" y="2494450"/>
            <a:ext cx="5917105" cy="3563159"/>
          </a:xfrm>
        </p:spPr>
        <p:txBody>
          <a:bodyPr>
            <a:normAutofit/>
          </a:bodyPr>
          <a:lstStyle/>
          <a:p>
            <a:r>
              <a:rPr lang="he-IL" b="1" dirty="0"/>
              <a:t>בשחייה עם הכניסה לים יש בור עמוק להיזהר.</a:t>
            </a:r>
          </a:p>
          <a:p>
            <a:r>
              <a:rPr lang="he-IL" b="1" dirty="0"/>
              <a:t>תחרות </a:t>
            </a:r>
            <a:r>
              <a:rPr lang="he-IL" b="1" dirty="0" err="1"/>
              <a:t>דרפטינג</a:t>
            </a:r>
            <a:r>
              <a:rPr lang="he-IL" b="1" dirty="0"/>
              <a:t> לנוער ,למיני ספרינט ולעילית</a:t>
            </a:r>
          </a:p>
          <a:p>
            <a:r>
              <a:rPr lang="he-IL" b="1" dirty="0"/>
              <a:t>יש בורות בשולים בדרך מרילנד - לא להתקרב לשוליים.</a:t>
            </a:r>
          </a:p>
          <a:p>
            <a:r>
              <a:rPr lang="he-IL" b="1" dirty="0"/>
              <a:t>שטח ההחלפה לשים לב לא להפריע למתחרים בכניסה וביציאה המנהלתית.</a:t>
            </a:r>
          </a:p>
          <a:p>
            <a:endParaRPr lang="he-IL" sz="24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718E165-2D49-42EA-998A-DC5A5A1E6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06" y="887410"/>
            <a:ext cx="3343407" cy="2199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818BA-A0A0-DBC3-DC81-333187915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057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3DD9471-44E3-47A8-927A-2BA7FDFA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he-IL" sz="4000" b="1" dirty="0">
                <a:solidFill>
                  <a:srgbClr val="FEFFFF"/>
                </a:solidFill>
                <a:cs typeface="+mn-cs"/>
              </a:rPr>
              <a:t>בהצלחה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FF0621-BBE7-4306-8A89-B70F244D8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189" y="2494450"/>
            <a:ext cx="5773883" cy="3563159"/>
          </a:xfrm>
        </p:spPr>
        <p:txBody>
          <a:bodyPr>
            <a:noAutofit/>
          </a:bodyPr>
          <a:lstStyle/>
          <a:p>
            <a:r>
              <a:rPr lang="he-IL" sz="10000" b="1" dirty="0"/>
              <a:t>בהצלחה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8AA7287-CE0E-4CF7-8DF2-CDD44D7C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06" y="887410"/>
            <a:ext cx="3343407" cy="2199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86F5D-2E60-02A2-948D-AE8B180BE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06" y="3974335"/>
            <a:ext cx="3044320" cy="2343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58CA8-8D88-F847-D331-BF784A78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34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B04F088A-ED79-4E77-93F5-92E46836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he-IL" sz="5400" b="1" dirty="0">
                <a:solidFill>
                  <a:srgbClr val="FFFFFF"/>
                </a:solidFill>
                <a:cs typeface="+mn-cs"/>
              </a:rPr>
              <a:t>דגשים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802BD75-A680-4576-8DF9-B5A3A319E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3" y="2494450"/>
            <a:ext cx="6868005" cy="3985178"/>
          </a:xfrm>
        </p:spPr>
        <p:txBody>
          <a:bodyPr>
            <a:normAutofit/>
          </a:bodyPr>
          <a:lstStyle/>
          <a:p>
            <a:r>
              <a:rPr lang="he-IL" sz="2000" dirty="0"/>
              <a:t>עקב שינויי תשתית בחניה שהיא שטח ההחלפה נעשו שינויים בכניסת האופניים ובכניסה מהים. כולל בניית רמפות למעבר על המדרכות. הנושא יפורט בהמשך התדריך.</a:t>
            </a:r>
          </a:p>
          <a:p>
            <a:r>
              <a:rPr lang="he-IL" sz="2000" dirty="0"/>
              <a:t>הוצאת אופניים תתאפשר רק לאחר צאת הרוכב האחרון לריצה.</a:t>
            </a:r>
          </a:p>
          <a:p>
            <a:r>
              <a:rPr lang="he-IL" sz="2000" dirty="0"/>
              <a:t>שטח ההחלפה יסגר לספרינט ק. גיל בשעה 06:10 ולשאר בשעה 05:50.</a:t>
            </a:r>
          </a:p>
          <a:p>
            <a:r>
              <a:rPr lang="he-IL" sz="2000" dirty="0"/>
              <a:t>טקס הסיום יערך במרוכז להנצחת זכרו של ליאור שבתאי בשעה 10:15 לערך  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C9B57216-7EDE-41D2-993C-E872BB186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96" y="2976115"/>
            <a:ext cx="2788213" cy="1822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EFE57-61FA-E89F-2710-2A30810B5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5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B04F088A-ED79-4E77-93F5-92E46836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he-IL" sz="5400" b="1" dirty="0">
                <a:solidFill>
                  <a:srgbClr val="FFFFFF"/>
                </a:solidFill>
                <a:cs typeface="+mn-cs"/>
              </a:rPr>
              <a:t>כניסה לרישום ולאשור התחרות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802BD75-A680-4576-8DF9-B5A3A319E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305" y="2177172"/>
            <a:ext cx="6868005" cy="3985178"/>
          </a:xfrm>
        </p:spPr>
        <p:txBody>
          <a:bodyPr>
            <a:normAutofit/>
          </a:bodyPr>
          <a:lstStyle/>
          <a:p>
            <a:r>
              <a:rPr lang="he-IL" sz="2000" dirty="0"/>
              <a:t>עקב שינויי בינוי הגעה לנק רישום בטיילת והמשך לצפיה בשער הסיום הינה דרך מעברים מגודרים עם הכונה של סדרנים לאורך כביש הכניסה למשרדי החוף או מאזור המסעדות הצפוני .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C9B57216-7EDE-41D2-993C-E872BB186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96" y="2976115"/>
            <a:ext cx="2788213" cy="1822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EFE57-61FA-E89F-2710-2A30810B5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45" y="837745"/>
            <a:ext cx="1371962" cy="1055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D80AA4-CF79-FAEC-CE94-6AF08043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07" y="3102315"/>
            <a:ext cx="5425043" cy="361856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386B7C-5646-FB52-7200-72B1E1C93D5A}"/>
              </a:ext>
            </a:extLst>
          </p:cNvPr>
          <p:cNvCxnSpPr/>
          <p:nvPr/>
        </p:nvCxnSpPr>
        <p:spPr>
          <a:xfrm flipH="1" flipV="1">
            <a:off x="6374167" y="5646198"/>
            <a:ext cx="372862" cy="1331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F1E9B2-52DC-E63F-0DD0-2ECDC6CEB1C8}"/>
              </a:ext>
            </a:extLst>
          </p:cNvPr>
          <p:cNvCxnSpPr/>
          <p:nvPr/>
        </p:nvCxnSpPr>
        <p:spPr>
          <a:xfrm flipH="1">
            <a:off x="6019060" y="5655076"/>
            <a:ext cx="284086" cy="2663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F2694C-62E4-E640-861C-0A04163D039F}"/>
              </a:ext>
            </a:extLst>
          </p:cNvPr>
          <p:cNvCxnSpPr/>
          <p:nvPr/>
        </p:nvCxnSpPr>
        <p:spPr>
          <a:xfrm flipH="1" flipV="1">
            <a:off x="4934821" y="5584054"/>
            <a:ext cx="977686" cy="2840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2B7501-05E9-A39A-7C94-22C1FE5013ED}"/>
              </a:ext>
            </a:extLst>
          </p:cNvPr>
          <p:cNvCxnSpPr/>
          <p:nvPr/>
        </p:nvCxnSpPr>
        <p:spPr>
          <a:xfrm flipH="1" flipV="1">
            <a:off x="5494707" y="3630967"/>
            <a:ext cx="1177848" cy="3967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6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833E523-7CCF-470D-96A5-7106AE41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cs typeface="+mn-cs"/>
              </a:rPr>
              <a:t>זינוקים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3FC8D68-0333-4026-8D94-CE13947B1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24" y="365125"/>
            <a:ext cx="2222007" cy="1452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FF74C8-E7C5-1689-B3DB-E2438299B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56" y="471793"/>
            <a:ext cx="1371962" cy="1055928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2C516F4-F771-35CE-667B-482278C3D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0821429"/>
              </p:ext>
            </p:extLst>
          </p:nvPr>
        </p:nvGraphicFramePr>
        <p:xfrm>
          <a:off x="1976583" y="1902691"/>
          <a:ext cx="8460508" cy="4128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7706">
                  <a:extLst>
                    <a:ext uri="{9D8B030D-6E8A-4147-A177-3AD203B41FA5}">
                      <a16:colId xmlns:a16="http://schemas.microsoft.com/office/drawing/2014/main" val="1618083636"/>
                    </a:ext>
                  </a:extLst>
                </a:gridCol>
                <a:gridCol w="2161505">
                  <a:extLst>
                    <a:ext uri="{9D8B030D-6E8A-4147-A177-3AD203B41FA5}">
                      <a16:colId xmlns:a16="http://schemas.microsoft.com/office/drawing/2014/main" val="975738539"/>
                    </a:ext>
                  </a:extLst>
                </a:gridCol>
                <a:gridCol w="4471297">
                  <a:extLst>
                    <a:ext uri="{9D8B030D-6E8A-4147-A177-3AD203B41FA5}">
                      <a16:colId xmlns:a16="http://schemas.microsoft.com/office/drawing/2014/main" val="4157874567"/>
                    </a:ext>
                  </a:extLst>
                </a:gridCol>
              </a:tblGrid>
              <a:tr h="516082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none" strike="noStrike" dirty="0">
                          <a:effectLst/>
                        </a:rPr>
                        <a:t>שעת</a:t>
                      </a:r>
                      <a:endParaRPr lang="he-IL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none" strike="noStrike">
                          <a:effectLst/>
                        </a:rPr>
                        <a:t>צק אין</a:t>
                      </a:r>
                      <a:endParaRPr lang="he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u="none" strike="noStrike">
                          <a:effectLst/>
                        </a:rPr>
                        <a:t>שישי</a:t>
                      </a:r>
                      <a:endParaRPr lang="he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824917"/>
                  </a:ext>
                </a:extLst>
              </a:tr>
              <a:tr h="516082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none" strike="noStrike" dirty="0">
                          <a:effectLst/>
                        </a:rPr>
                        <a:t>זינוק</a:t>
                      </a:r>
                      <a:endParaRPr lang="he-IL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 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u="none" strike="noStrike">
                          <a:effectLst/>
                        </a:rPr>
                        <a:t>מקצה</a:t>
                      </a:r>
                      <a:endParaRPr lang="he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3086250"/>
                  </a:ext>
                </a:extLst>
              </a:tr>
              <a:tr h="516082"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 dirty="0">
                          <a:effectLst/>
                        </a:rPr>
                        <a:t>6:00:00</a:t>
                      </a:r>
                      <a:endParaRPr lang="en-IL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05:00-05:50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u="none" strike="noStrike" dirty="0">
                          <a:effectLst/>
                        </a:rPr>
                        <a:t>סופר ספרינט נוער 14-15</a:t>
                      </a:r>
                      <a:endParaRPr lang="he-I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4467937"/>
                  </a:ext>
                </a:extLst>
              </a:tr>
              <a:tr h="516082"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 dirty="0">
                          <a:effectLst/>
                        </a:rPr>
                        <a:t>6:12:00</a:t>
                      </a:r>
                      <a:endParaRPr lang="en-IL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05:00-05:50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u="none" strike="noStrike" dirty="0">
                          <a:effectLst/>
                        </a:rPr>
                        <a:t>סופר ספרינט נערות 14-15 ואורבני</a:t>
                      </a:r>
                      <a:endParaRPr lang="he-I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09203449"/>
                  </a:ext>
                </a:extLst>
              </a:tr>
              <a:tr h="516082"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6:25:00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 dirty="0">
                          <a:effectLst/>
                        </a:rPr>
                        <a:t>05:00-05:50</a:t>
                      </a:r>
                      <a:endParaRPr lang="en-IL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u="none" strike="noStrike" dirty="0">
                          <a:effectLst/>
                        </a:rPr>
                        <a:t>סופר ספרינט נוער ועילית</a:t>
                      </a:r>
                      <a:endParaRPr lang="he-IL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6746681"/>
                  </a:ext>
                </a:extLst>
              </a:tr>
              <a:tr h="516082"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6:40:00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05:00-05:50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u="none" strike="noStrike" dirty="0">
                          <a:effectLst/>
                        </a:rPr>
                        <a:t>סופר ספרינט נערות ועילית נשים</a:t>
                      </a:r>
                      <a:endParaRPr lang="he-IL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0287248"/>
                  </a:ext>
                </a:extLst>
              </a:tr>
              <a:tr h="516082"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6:55:00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 dirty="0">
                          <a:effectLst/>
                        </a:rPr>
                        <a:t>05:30 - 06:10</a:t>
                      </a:r>
                      <a:endParaRPr lang="en-IL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u="none" strike="noStrike" dirty="0">
                          <a:effectLst/>
                        </a:rPr>
                        <a:t>ספרינט נשים וגברים עד </a:t>
                      </a:r>
                      <a:r>
                        <a:rPr lang="en-US" sz="2400" b="1" u="none" strike="noStrike" dirty="0">
                          <a:effectLst/>
                        </a:rPr>
                        <a:t>39</a:t>
                      </a:r>
                      <a:r>
                        <a:rPr lang="he-IL" sz="2400" b="1" u="none" strike="noStrike" dirty="0">
                          <a:effectLst/>
                        </a:rPr>
                        <a:t> ו – 65+</a:t>
                      </a:r>
                      <a:endParaRPr lang="he-I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0503371"/>
                  </a:ext>
                </a:extLst>
              </a:tr>
              <a:tr h="516082"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7:45:00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2400" b="1" u="none" strike="noStrike">
                          <a:effectLst/>
                        </a:rPr>
                        <a:t>05:30 - 06:10</a:t>
                      </a:r>
                      <a:endParaRPr lang="en-IL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u="none" strike="noStrike" dirty="0">
                          <a:effectLst/>
                        </a:rPr>
                        <a:t>ספרינט גברים 40+</a:t>
                      </a:r>
                      <a:endParaRPr lang="he-I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1559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04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83E2B-A7C9-A72C-70A5-1ADE52B99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-106218"/>
            <a:ext cx="14460445" cy="8548254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6E1E410-FE9A-40E9-85FD-A397B40A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הגעה ועזיבה של שטח התחרות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23009DF-BB64-4E8F-A9B2-3960520C7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418" y="5144149"/>
            <a:ext cx="10515600" cy="4351338"/>
          </a:xfrm>
        </p:spPr>
        <p:txBody>
          <a:bodyPr>
            <a:normAutofit/>
          </a:bodyPr>
          <a:lstStyle/>
          <a:p>
            <a:r>
              <a:rPr lang="he-IL" sz="2400" b="1" dirty="0"/>
              <a:t>באים מאיילון נכנסים דרך משה דיין ישר על רחבעם זאבי לחניון </a:t>
            </a:r>
            <a:r>
              <a:rPr lang="en-US" sz="2400" b="1" dirty="0"/>
              <a:t>A</a:t>
            </a:r>
            <a:r>
              <a:rPr lang="he-IL" sz="2400" b="1" dirty="0"/>
              <a:t> עד 05:30 ללא תשלום עד שעה 13:00 . אחרי שעה 13:00 יהיה תשלום</a:t>
            </a:r>
          </a:p>
          <a:p>
            <a:r>
              <a:rPr lang="he-IL" sz="2400" b="1" dirty="0"/>
              <a:t>הכביש נסגר 05:30. אחרי 05:30 פונים ימינה בכורש ואחכ שמאלה לחניוני הים בתשלום.</a:t>
            </a:r>
          </a:p>
        </p:txBody>
      </p:sp>
    </p:spTree>
    <p:extLst>
      <p:ext uri="{BB962C8B-B14F-4D97-AF65-F5344CB8AC3E}">
        <p14:creationId xmlns:p14="http://schemas.microsoft.com/office/powerpoint/2010/main" val="29836459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6650</TotalTime>
  <Words>877</Words>
  <Application>Microsoft Office PowerPoint</Application>
  <PresentationFormat>Widescreen</PresentationFormat>
  <Paragraphs>133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ערכת נושא Office</vt:lpstr>
      <vt:lpstr>תדריך תחרות שישי 28 אפריל 23</vt:lpstr>
      <vt:lpstr>בעלי תפקידים</vt:lpstr>
      <vt:lpstr>מזג אויר חזוי</vt:lpstr>
      <vt:lpstr>נקודת רישום</vt:lpstr>
      <vt:lpstr>דגשים</vt:lpstr>
      <vt:lpstr>דגשים</vt:lpstr>
      <vt:lpstr>כניסה לרישום ולאשור התחרות</vt:lpstr>
      <vt:lpstr>זינוקים</vt:lpstr>
      <vt:lpstr>הגעה ועזיבה של שטח התחרות</vt:lpstr>
      <vt:lpstr>PowerPoint Presentation</vt:lpstr>
      <vt:lpstr>        סופר ספרינט  14-15 ועילית נוער 14-15 06:00 נערות 14-15  06:12 אורבני 06:13 עילית ונוער גברים 06:25 עילית ונערות נשים 06:40</vt:lpstr>
      <vt:lpstr>מסלול השחייה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ספרינט קבוצות גיל נשים וגברים 16+  ,שלשות, פאראטריאתלון</vt:lpstr>
      <vt:lpstr>מסלול השחייה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דגשי שיפוט </vt:lpstr>
      <vt:lpstr>המשך דגשי שיפוט</vt:lpstr>
      <vt:lpstr>בסיום</vt:lpstr>
      <vt:lpstr>דגשי בטיחות</vt:lpstr>
      <vt:lpstr>בהצלחה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תדריך תחרות</dc:title>
  <dc:creator>Michael katz</dc:creator>
  <cp:lastModifiedBy>Lenovo</cp:lastModifiedBy>
  <cp:revision>78</cp:revision>
  <cp:lastPrinted>2022-04-17T13:22:04Z</cp:lastPrinted>
  <dcterms:created xsi:type="dcterms:W3CDTF">2021-04-15T12:53:13Z</dcterms:created>
  <dcterms:modified xsi:type="dcterms:W3CDTF">2023-04-23T17:49:46Z</dcterms:modified>
</cp:coreProperties>
</file>