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4389"/>
    <a:srgbClr val="FD9D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694"/>
  </p:normalViewPr>
  <p:slideViewPr>
    <p:cSldViewPr snapToGrid="0">
      <p:cViewPr varScale="1">
        <p:scale>
          <a:sx n="74" d="100"/>
          <a:sy n="74" d="100"/>
        </p:scale>
        <p:origin x="43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8456AA-B84E-2913-F8ED-AB8FB52B5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859437D-0BB8-A133-C9CE-C5089E666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908D8BD-8252-C1B3-9A8F-5564B7008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C582-79DA-254A-8AE2-9665A576C598}" type="datetimeFigureOut">
              <a:rPr lang="he-IL" smtClean="0"/>
              <a:t>ה'/תשרי/תשפ"ד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B61DD04-EB9B-DBEA-E39C-8E31E246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981C185-7416-C4ED-4186-6C45289ED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1FC37-F670-7342-9EE0-8FEA72DCFC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5031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C18CA24-14D0-047A-6544-C78C3FAA3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98F3C2D-6840-AE5F-5632-CBC557E58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24452FD-DFF0-F3FE-0F69-BA9B6125E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C582-79DA-254A-8AE2-9665A576C598}" type="datetimeFigureOut">
              <a:rPr lang="he-IL" smtClean="0"/>
              <a:t>ה'/תשרי/תשפ"ד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17926CB-8B42-E3FF-80FC-42BFA09F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AA14E77-EE08-3D61-6907-11883D098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1FC37-F670-7342-9EE0-8FEA72DCFC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6886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00F67B84-52ED-239F-E958-397CE20D33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B0317FF-AF59-9975-3820-D4C4D727B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10F23D9-F522-3A2E-AC54-57EC46FE1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C582-79DA-254A-8AE2-9665A576C598}" type="datetimeFigureOut">
              <a:rPr lang="he-IL" smtClean="0"/>
              <a:t>ה'/תשרי/תשפ"ד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7C4F43B-8C08-857F-4A45-A77CC7D48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E1869E7-90F2-7C09-2762-F59533551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1FC37-F670-7342-9EE0-8FEA72DCFC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5892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DE2C053-616F-F10F-4AC9-63F913BE2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B0DC778-A5E1-F529-D3E3-BAD0BEA3C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EB859CD-BA95-6310-4489-9953E7FF7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C582-79DA-254A-8AE2-9665A576C598}" type="datetimeFigureOut">
              <a:rPr lang="he-IL" smtClean="0"/>
              <a:t>ה'/תשרי/תשפ"ד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EBFDA95-61A9-8C95-B92D-764E0F03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8E172ED-149E-43CD-3F3A-94B30399B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1FC37-F670-7342-9EE0-8FEA72DCFC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23370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4083C6-1EED-463F-6859-3D96C831B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48DEADB-894B-020A-FE84-0E11933CC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BC560D2-DE59-B0A7-4699-FB77DCF53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C582-79DA-254A-8AE2-9665A576C598}" type="datetimeFigureOut">
              <a:rPr lang="he-IL" smtClean="0"/>
              <a:t>ה'/תשרי/תשפ"ד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C4EA0A2-DC5B-CB1F-EB1F-0C318ED66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ECBB844-BBAD-F36F-3F61-58290CC3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1FC37-F670-7342-9EE0-8FEA72DCFC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3460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70D0D38-F76A-6F37-CE18-9ABA06499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E2FA4A4-32B5-A01B-E376-D536DB0EE4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9CDA265-3E91-DC23-5F8B-991B02FB2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5F9BFAA-1EF8-7FFA-04CC-A2368BFEC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C582-79DA-254A-8AE2-9665A576C598}" type="datetimeFigureOut">
              <a:rPr lang="he-IL" smtClean="0"/>
              <a:t>ה'/תשרי/תשפ"ד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6C523C8-CA4A-9690-6469-735C09E39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974C9D6-2710-C781-7CB4-29716D9D1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1FC37-F670-7342-9EE0-8FEA72DCFC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5620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CFB97EC-7E1E-F33C-FB81-30AF9BC0C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716E71F-5D01-050F-803D-FAFE33729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E1D5C10-6EDC-7983-165A-DBAF0C40D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06E8D025-13F9-F36D-4C9D-5F444C94A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999F8FD-2D2A-8CE7-46E1-60BEE89DCB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1D84A79D-BCD9-B8A4-6F53-E80DB0CF0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C582-79DA-254A-8AE2-9665A576C598}" type="datetimeFigureOut">
              <a:rPr lang="he-IL" smtClean="0"/>
              <a:t>ה'/תשרי/תשפ"ד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E871D4D-B67F-62F0-DFFD-1ABC7DF3B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4DEC55FE-FBF9-E485-B5C3-B218888BF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1FC37-F670-7342-9EE0-8FEA72DCFC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19566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5DDC605-24B3-86A8-A9B3-839CA4312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EEBDF94B-8945-AF40-54E1-4D4A37992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C582-79DA-254A-8AE2-9665A576C598}" type="datetimeFigureOut">
              <a:rPr lang="he-IL" smtClean="0"/>
              <a:t>ה'/תשרי/תשפ"ד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A4AB384-7E00-7BDA-BF22-FFBA4BEE2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DDF65FA-41B9-55E1-ECD8-CFA34D97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1FC37-F670-7342-9EE0-8FEA72DCFC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59340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EE874C70-DC8F-C40D-7DB7-66FC2419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C582-79DA-254A-8AE2-9665A576C598}" type="datetimeFigureOut">
              <a:rPr lang="he-IL" smtClean="0"/>
              <a:t>ה'/תשרי/תשפ"ד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DA3050F4-2AE1-0C71-FF3E-A20ADF5F2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EAD5DC89-8F2F-3063-9AD4-CFFF1BEE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1FC37-F670-7342-9EE0-8FEA72DCFC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2899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5CDD2D3-1169-057D-B6E6-5A77A612F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E7E5E28-E8E4-C102-1EDF-A4D3BC1E6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234BB3EC-F93A-A8EF-482B-561BF4A64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DD36082-96D5-F675-2468-5B6372D53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C582-79DA-254A-8AE2-9665A576C598}" type="datetimeFigureOut">
              <a:rPr lang="he-IL" smtClean="0"/>
              <a:t>ה'/תשרי/תשפ"ד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BD20D5D-E3CC-535D-FE81-E307E46F4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73B3828-2ACE-BB49-B3A1-5658B8551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1FC37-F670-7342-9EE0-8FEA72DCFC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94548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7932B82-2EF5-F145-BA50-AACFC1E08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516EA9E3-E1D9-FA4A-4E7D-104C1E559C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CCC3F292-3718-AAFB-039B-46E13B423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7B7B9A8-759C-0E5F-4B42-40DDD658B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2C582-79DA-254A-8AE2-9665A576C598}" type="datetimeFigureOut">
              <a:rPr lang="he-IL" smtClean="0"/>
              <a:t>ה'/תשרי/תשפ"ד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2C7CCCD-7E8C-4252-FAA4-E45B0FF32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EB80596-DA11-2A9A-316B-54307B7D5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1FC37-F670-7342-9EE0-8FEA72DCFC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0794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3FA19A35-5F59-7E58-5E7E-1ED62F328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3D60136-8B8E-83C0-D903-E95B3897D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F8CB925-43D4-3A5A-3BF0-B08D43DD84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2C582-79DA-254A-8AE2-9665A576C598}" type="datetimeFigureOut">
              <a:rPr lang="he-IL" smtClean="0"/>
              <a:t>ה'/תשרי/תשפ"ד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3181C0B-AE16-9F57-D2DA-DA8905D86F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78D43D4-D4EA-6AD9-9F3E-5444D6139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1FC37-F670-7342-9EE0-8FEA72DCFC9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1025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sgzW3A1IqGs?si=WbglnVDHBkIZDj6V" TargetMode="Externa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mailto:office@triathlon.org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s://www.tiktok.com/@isrtri?_t=8forAhgHWmm&amp;_r=1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IsraeliTriathlonAssociation" TargetMode="External"/><Relationship Id="rId5" Type="http://schemas.openxmlformats.org/officeDocument/2006/relationships/hyperlink" Target="https://instagram.com/isrtri?igshid=MzRlODBiNWFlZA==" TargetMode="External"/><Relationship Id="rId4" Type="http://schemas.openxmlformats.org/officeDocument/2006/relationships/image" Target="../media/image29.emf"/><Relationship Id="rId9" Type="http://schemas.openxmlformats.org/officeDocument/2006/relationships/hyperlink" Target="https://www.triathlon.org.il/%d7%a7%d7%91%d7%95%d7%a6%d7%95%d7%aa-%d7%95%d7%90%d7%92%d7%95%d7%93%d7%95%d7%aa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תמונה 18" descr="תמונה שמכילה ספורט, פני אדם, אדם, משקפת&#10;&#10;התיאור נוצר באופן אוטומטי">
            <a:extLst>
              <a:ext uri="{FF2B5EF4-FFF2-40B4-BE49-F238E27FC236}">
                <a16:creationId xmlns:a16="http://schemas.microsoft.com/office/drawing/2014/main" id="{90590A58-EC14-8CCD-027B-C3F78B35A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886D8AED-0D38-DF51-2262-53589E1FCBBF}"/>
              </a:ext>
            </a:extLst>
          </p:cNvPr>
          <p:cNvGrpSpPr/>
          <p:nvPr/>
        </p:nvGrpSpPr>
        <p:grpSpPr>
          <a:xfrm>
            <a:off x="9378780" y="410752"/>
            <a:ext cx="2439035" cy="3825370"/>
            <a:chOff x="9641308" y="534320"/>
            <a:chExt cx="2003511" cy="3142296"/>
          </a:xfrm>
        </p:grpSpPr>
        <p:pic>
          <p:nvPicPr>
            <p:cNvPr id="7" name="תמונה 6">
              <a:extLst>
                <a:ext uri="{FF2B5EF4-FFF2-40B4-BE49-F238E27FC236}">
                  <a16:creationId xmlns:a16="http://schemas.microsoft.com/office/drawing/2014/main" id="{8D789541-3663-F3AF-127D-D7729238F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41308" y="534320"/>
              <a:ext cx="2003511" cy="2395502"/>
            </a:xfrm>
            <a:prstGeom prst="rect">
              <a:avLst/>
            </a:prstGeom>
          </p:spPr>
        </p:pic>
        <p:pic>
          <p:nvPicPr>
            <p:cNvPr id="10" name="תמונה 9">
              <a:extLst>
                <a:ext uri="{FF2B5EF4-FFF2-40B4-BE49-F238E27FC236}">
                  <a16:creationId xmlns:a16="http://schemas.microsoft.com/office/drawing/2014/main" id="{86962DA9-D495-0613-0249-95051281E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4232" y="3251667"/>
              <a:ext cx="1477662" cy="424949"/>
            </a:xfrm>
            <a:prstGeom prst="rect">
              <a:avLst/>
            </a:prstGeom>
          </p:spPr>
        </p:pic>
      </p:grpSp>
      <p:grpSp>
        <p:nvGrpSpPr>
          <p:cNvPr id="16" name="קבוצה 15">
            <a:extLst>
              <a:ext uri="{FF2B5EF4-FFF2-40B4-BE49-F238E27FC236}">
                <a16:creationId xmlns:a16="http://schemas.microsoft.com/office/drawing/2014/main" id="{4FDDA7F9-4D0C-7D48-4821-412587E9789D}"/>
              </a:ext>
            </a:extLst>
          </p:cNvPr>
          <p:cNvGrpSpPr/>
          <p:nvPr/>
        </p:nvGrpSpPr>
        <p:grpSpPr>
          <a:xfrm>
            <a:off x="9543317" y="4764601"/>
            <a:ext cx="2274498" cy="1217271"/>
            <a:chOff x="9589696" y="4764601"/>
            <a:chExt cx="2274498" cy="1217271"/>
          </a:xfrm>
        </p:grpSpPr>
        <p:pic>
          <p:nvPicPr>
            <p:cNvPr id="13" name="תמונה 12" descr="תמונה שמכילה גופן, גרפיקה, לוגו, עיצוב גרפי&#10;&#10;התיאור נוצר באופן אוטומטי">
              <a:extLst>
                <a:ext uri="{FF2B5EF4-FFF2-40B4-BE49-F238E27FC236}">
                  <a16:creationId xmlns:a16="http://schemas.microsoft.com/office/drawing/2014/main" id="{F7EE8D33-C209-D046-DB5E-72C5A40AE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9696" y="4773438"/>
              <a:ext cx="1038916" cy="508214"/>
            </a:xfrm>
            <a:prstGeom prst="rect">
              <a:avLst/>
            </a:prstGeom>
          </p:spPr>
        </p:pic>
        <p:pic>
          <p:nvPicPr>
            <p:cNvPr id="14" name="תמונה 13" descr="תמונה שמכילה גרפיקה, עיצוב גרפי, גופן, יצירתיות&#10;&#10;התיאור נוצר באופן אוטומטי">
              <a:extLst>
                <a:ext uri="{FF2B5EF4-FFF2-40B4-BE49-F238E27FC236}">
                  <a16:creationId xmlns:a16="http://schemas.microsoft.com/office/drawing/2014/main" id="{AAE32E80-179C-9A7E-7846-66765DCCE9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000"/>
            <a:stretch/>
          </p:blipFill>
          <p:spPr>
            <a:xfrm>
              <a:off x="10796372" y="4764601"/>
              <a:ext cx="1067822" cy="517051"/>
            </a:xfrm>
            <a:prstGeom prst="rect">
              <a:avLst/>
            </a:prstGeom>
          </p:spPr>
        </p:pic>
        <p:pic>
          <p:nvPicPr>
            <p:cNvPr id="15" name="תמונה 14">
              <a:extLst>
                <a:ext uri="{FF2B5EF4-FFF2-40B4-BE49-F238E27FC236}">
                  <a16:creationId xmlns:a16="http://schemas.microsoft.com/office/drawing/2014/main" id="{268954B7-0C56-2DE8-BC23-6F1EA4CFB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09154" y="5440261"/>
              <a:ext cx="1067821" cy="541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318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תמונה 18" descr="תמונה שמכילה מים, צילום מסך, שמיים, גלישה&#10;&#10;התיאור נוצר באופן אוטומטי">
            <a:extLst>
              <a:ext uri="{FF2B5EF4-FFF2-40B4-BE49-F238E27FC236}">
                <a16:creationId xmlns:a16="http://schemas.microsoft.com/office/drawing/2014/main" id="{323D6BD5-8B58-F1B9-32EE-C1F63494F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90FF8BC4-E8B2-AFBD-30B9-9184E977B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97"/>
          <a:stretch/>
        </p:blipFill>
        <p:spPr>
          <a:xfrm>
            <a:off x="6038768" y="284206"/>
            <a:ext cx="6023919" cy="6072186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0F48AE7-B979-10EF-AA7B-584A4A59B0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77" t="3950" r="26046" b="15005"/>
          <a:stretch/>
        </p:blipFill>
        <p:spPr>
          <a:xfrm>
            <a:off x="1045773" y="2156253"/>
            <a:ext cx="2912508" cy="2940908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76C0B37F-BF72-E8D6-289F-6456C2DE09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43" r="22867" b="16498"/>
          <a:stretch/>
        </p:blipFill>
        <p:spPr>
          <a:xfrm>
            <a:off x="3126260" y="1096009"/>
            <a:ext cx="4732638" cy="4665981"/>
          </a:xfrm>
          <a:prstGeom prst="rect">
            <a:avLst/>
          </a:prstGeom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C055BA50-5CAA-36D1-433C-4FD076956390}"/>
              </a:ext>
            </a:extLst>
          </p:cNvPr>
          <p:cNvSpPr txBox="1"/>
          <p:nvPr/>
        </p:nvSpPr>
        <p:spPr>
          <a:xfrm>
            <a:off x="6001698" y="3135633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b="1" dirty="0">
                <a:latin typeface="Open Sans Hebrew" pitchFamily="2" charset="-79"/>
                <a:cs typeface="Open Sans Hebrew" pitchFamily="2" charset="-79"/>
                <a:hlinkClick r:id="rId6"/>
              </a:rPr>
              <a:t>סרטון</a:t>
            </a:r>
            <a:endParaRPr lang="he-IL" b="1" dirty="0">
              <a:latin typeface="Open Sans Hebrew" pitchFamily="2" charset="-79"/>
              <a:cs typeface="Open Sans Hebrew" pitchFamily="2" charset="-79"/>
            </a:endParaRPr>
          </a:p>
        </p:txBody>
      </p: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8E75DACE-5BB5-ACFD-B7F9-BA4862225E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691477">
            <a:off x="8827902" y="3653001"/>
            <a:ext cx="879514" cy="11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3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תמונה 18" descr="תמונה שמכילה גלגל אופניים, רכב, רכב יבשה, גלגל&#10;&#10;התיאור נוצר באופן אוטומטי">
            <a:extLst>
              <a:ext uri="{FF2B5EF4-FFF2-40B4-BE49-F238E27FC236}">
                <a16:creationId xmlns:a16="http://schemas.microsoft.com/office/drawing/2014/main" id="{7158CF69-C1B9-ED15-8A6C-E869A9062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5471E9FE-DECC-455D-8AFA-7ECEF521E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4" t="19653" r="74913" b="33338"/>
          <a:stretch/>
        </p:blipFill>
        <p:spPr>
          <a:xfrm>
            <a:off x="767254" y="1366345"/>
            <a:ext cx="2291255" cy="3223886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05D955C6-8043-88C1-D81C-C9A2AE5F6A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89" t="18670" r="56521" b="33808"/>
          <a:stretch/>
        </p:blipFill>
        <p:spPr>
          <a:xfrm>
            <a:off x="3058510" y="1292771"/>
            <a:ext cx="2217683" cy="3259017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FB0599F4-C064-B4DA-E750-00D0D801AE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479" t="17507" r="36780" b="34169"/>
          <a:stretch/>
        </p:blipFill>
        <p:spPr>
          <a:xfrm>
            <a:off x="5276193" y="1219200"/>
            <a:ext cx="2406869" cy="3314050"/>
          </a:xfrm>
          <a:prstGeom prst="rect">
            <a:avLst/>
          </a:prstGeom>
        </p:spPr>
      </p:pic>
      <p:pic>
        <p:nvPicPr>
          <p:cNvPr id="20" name="תמונה 19" descr="תמונה שמכילה שמיים, צילום מסך, בחוץ, אדם&#10;&#10;התיאור נוצר באופן אוטומטי">
            <a:extLst>
              <a:ext uri="{FF2B5EF4-FFF2-40B4-BE49-F238E27FC236}">
                <a16:creationId xmlns:a16="http://schemas.microsoft.com/office/drawing/2014/main" id="{C0F201FE-11EC-B654-879C-B25CB69252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3987" r="89865"/>
          <a:stretch/>
        </p:blipFill>
        <p:spPr>
          <a:xfrm>
            <a:off x="0" y="5869458"/>
            <a:ext cx="1235676" cy="988541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DDB15E54-726E-B2E9-2355-3C2A2BDB5722}"/>
              </a:ext>
            </a:extLst>
          </p:cNvPr>
          <p:cNvSpPr txBox="1"/>
          <p:nvPr/>
        </p:nvSpPr>
        <p:spPr>
          <a:xfrm>
            <a:off x="8229600" y="2398541"/>
            <a:ext cx="3783724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200" b="1" dirty="0">
                <a:solidFill>
                  <a:srgbClr val="024389"/>
                </a:solidFill>
                <a:latin typeface="Heebo" pitchFamily="2" charset="-79"/>
                <a:cs typeface="Heebo" pitchFamily="2" charset="-79"/>
              </a:rPr>
              <a:t>מהו טריאתלון?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F9A98F63-1DCC-8FCE-6FC0-BE1191293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409" y="4571692"/>
            <a:ext cx="6410384" cy="446213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3B0B1AE4-550A-F493-FFF2-88CADD9690D8}"/>
              </a:ext>
            </a:extLst>
          </p:cNvPr>
          <p:cNvSpPr txBox="1"/>
          <p:nvPr/>
        </p:nvSpPr>
        <p:spPr>
          <a:xfrm>
            <a:off x="987057" y="4640909"/>
            <a:ext cx="6410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16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שילוב של שניים ויותר ענפים מתוך שחיה, אופניים, ריצה ואפילו סקי שלג!!</a:t>
            </a:r>
          </a:p>
        </p:txBody>
      </p:sp>
    </p:spTree>
    <p:extLst>
      <p:ext uri="{BB962C8B-B14F-4D97-AF65-F5344CB8AC3E}">
        <p14:creationId xmlns:p14="http://schemas.microsoft.com/office/powerpoint/2010/main" val="4026733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 descr="תמונה שמכילה שמיים, צילום מסך, בחוץ, אדם&#10;&#10;התיאור נוצר באופן אוטומטי">
            <a:extLst>
              <a:ext uri="{FF2B5EF4-FFF2-40B4-BE49-F238E27FC236}">
                <a16:creationId xmlns:a16="http://schemas.microsoft.com/office/drawing/2014/main" id="{5E0FCB06-19AA-F0AA-83BA-801D7D2162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108"/>
          <a:stretch/>
        </p:blipFill>
        <p:spPr>
          <a:xfrm>
            <a:off x="0" y="-29088"/>
            <a:ext cx="12192000" cy="6887088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0615B5C-C2C1-3F98-2CC8-4BF60682A9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412" t="46306" r="1" b="47568"/>
          <a:stretch/>
        </p:blipFill>
        <p:spPr>
          <a:xfrm>
            <a:off x="11267090" y="3175686"/>
            <a:ext cx="924910" cy="420130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619EED2A-4581-450D-4F14-7C7BC5DF6F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694"/>
          <a:stretch/>
        </p:blipFill>
        <p:spPr>
          <a:xfrm>
            <a:off x="0" y="3682314"/>
            <a:ext cx="12192000" cy="3175686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12226228-C7C0-6C8B-8AED-E0913F424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492" y="1959708"/>
            <a:ext cx="7772400" cy="2031324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73C809F5-2375-3FD7-83B5-8C1D878E1AC7}"/>
              </a:ext>
            </a:extLst>
          </p:cNvPr>
          <p:cNvSpPr txBox="1"/>
          <p:nvPr/>
        </p:nvSpPr>
        <p:spPr>
          <a:xfrm>
            <a:off x="672662" y="2026195"/>
            <a:ext cx="6779172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הטריאתלון מציע חוויות מרתקות ובלתי נשכחות.</a:t>
            </a:r>
          </a:p>
          <a:p>
            <a:pPr algn="ctr"/>
            <a:r>
              <a:rPr lang="he-IL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המתחרים מתמודדים לא רק עם היריבים, אלא גם עם עצמם.</a:t>
            </a:r>
          </a:p>
          <a:p>
            <a:pPr algn="ctr"/>
            <a:endParaRPr lang="he-IL" b="1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  <a:p>
            <a:pPr algn="ctr"/>
            <a:r>
              <a:rPr lang="he-IL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הקבוצתיות: </a:t>
            </a:r>
            <a:r>
              <a:rPr lang="he-IL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התמודדות בקבוצות מוסיפה לחוויה ומגבירה את המרץ</a:t>
            </a:r>
          </a:p>
          <a:p>
            <a:pPr algn="ctr"/>
            <a:r>
              <a:rPr lang="he-IL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חברויות:</a:t>
            </a:r>
            <a:r>
              <a:rPr lang="he-IL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 נוצרים קשרים שהולכים איתכם לכל החיים</a:t>
            </a:r>
          </a:p>
          <a:p>
            <a:pPr algn="ctr"/>
            <a:r>
              <a:rPr lang="he-IL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ארגז כלים של :</a:t>
            </a:r>
            <a:r>
              <a:rPr lang="en-US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 </a:t>
            </a:r>
            <a:r>
              <a:rPr lang="he-IL" u="sng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נחישות, התגברות על מכשולים וכישורי חיים</a:t>
            </a:r>
          </a:p>
          <a:p>
            <a:pPr algn="ctr"/>
            <a:endParaRPr lang="he-IL" b="1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E9336156-DB59-AE2D-1C4E-EE69CC20B66B}"/>
              </a:ext>
            </a:extLst>
          </p:cNvPr>
          <p:cNvSpPr txBox="1"/>
          <p:nvPr/>
        </p:nvSpPr>
        <p:spPr>
          <a:xfrm>
            <a:off x="8291384" y="2272417"/>
            <a:ext cx="378372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למה טריאתלון</a:t>
            </a:r>
          </a:p>
        </p:txBody>
      </p:sp>
    </p:spTree>
    <p:extLst>
      <p:ext uri="{BB962C8B-B14F-4D97-AF65-F5344CB8AC3E}">
        <p14:creationId xmlns:p14="http://schemas.microsoft.com/office/powerpoint/2010/main" val="2956336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תמונה שמכילה לבוש, צילום מסך, אדם&#10;&#10;התיאור נוצר באופן אוטומטי">
            <a:extLst>
              <a:ext uri="{FF2B5EF4-FFF2-40B4-BE49-F238E27FC236}">
                <a16:creationId xmlns:a16="http://schemas.microsoft.com/office/drawing/2014/main" id="{4D6C97D2-0A9F-71FD-5235-CABF2E12B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ABB35A1-91F7-3493-49C3-9F2043315E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38" t="45824" b="47928"/>
          <a:stretch/>
        </p:blipFill>
        <p:spPr>
          <a:xfrm>
            <a:off x="11172496" y="3142593"/>
            <a:ext cx="1019503" cy="42851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16E7351-622B-36E3-488E-11A9106A4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65" y="3142593"/>
            <a:ext cx="7772400" cy="1964983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7CCA9F13-E125-D509-5D30-6BB632B71FA1}"/>
              </a:ext>
            </a:extLst>
          </p:cNvPr>
          <p:cNvSpPr txBox="1"/>
          <p:nvPr/>
        </p:nvSpPr>
        <p:spPr>
          <a:xfrm>
            <a:off x="500094" y="3429000"/>
            <a:ext cx="7192342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במהלך הפרזנטציה נערוך פעילות שבה נשחק את החלפות הטריאתלון.</a:t>
            </a:r>
          </a:p>
          <a:p>
            <a:pPr algn="ctr"/>
            <a:endParaRPr lang="he-IL" b="1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  <a:p>
            <a:pPr algn="ctr"/>
            <a:r>
              <a:rPr lang="he-IL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המשימה: </a:t>
            </a:r>
            <a:r>
              <a:rPr lang="he-IL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ללבוש את האביזרים שבערכה ולאחר מכן להורידם ולהעביר לבא אחריכם עד שכולם השלימו את המשימה. הפעילות תתבצע בשתי קבוצות של 3 או יותר.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1E9D12E6-65D0-4962-393B-541F1EFB101A}"/>
              </a:ext>
            </a:extLst>
          </p:cNvPr>
          <p:cNvSpPr txBox="1"/>
          <p:nvPr/>
        </p:nvSpPr>
        <p:spPr>
          <a:xfrm>
            <a:off x="8324194" y="2398541"/>
            <a:ext cx="378372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>
                <a:solidFill>
                  <a:srgbClr val="024389"/>
                </a:solidFill>
                <a:latin typeface="Heebo" pitchFamily="2" charset="-79"/>
                <a:cs typeface="Heebo" pitchFamily="2" charset="-79"/>
              </a:rPr>
              <a:t>פעילות החלפות</a:t>
            </a:r>
          </a:p>
        </p:txBody>
      </p:sp>
    </p:spTree>
    <p:extLst>
      <p:ext uri="{BB962C8B-B14F-4D97-AF65-F5344CB8AC3E}">
        <p14:creationId xmlns:p14="http://schemas.microsoft.com/office/powerpoint/2010/main" val="4155113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 descr="תמונה שמכילה צילום מסך, גרפיקה, עיצוב גרפי, עיצוב&#10;&#10;התיאור נוצר באופן אוטומטי">
            <a:extLst>
              <a:ext uri="{FF2B5EF4-FFF2-40B4-BE49-F238E27FC236}">
                <a16:creationId xmlns:a16="http://schemas.microsoft.com/office/drawing/2014/main" id="{18B77CB9-18E9-832F-B4A2-DF78A395E8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10" t="58847"/>
          <a:stretch/>
        </p:blipFill>
        <p:spPr>
          <a:xfrm>
            <a:off x="-259492" y="-313202"/>
            <a:ext cx="12451491" cy="717120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85FD876-58D7-23E2-EC33-46A3783582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845" t="44893" b="46108"/>
          <a:stretch/>
        </p:blipFill>
        <p:spPr>
          <a:xfrm>
            <a:off x="11035862" y="3174124"/>
            <a:ext cx="1192945" cy="59468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CE1AF30-2F80-E1F7-95B3-7B0E2DCE5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77" y="1137122"/>
            <a:ext cx="4033568" cy="4015344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CDBEEC9-FB10-ADE3-B53D-93E6DB3169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29" t="4531" r="23325" b="18097"/>
          <a:stretch/>
        </p:blipFill>
        <p:spPr>
          <a:xfrm>
            <a:off x="3586961" y="1390135"/>
            <a:ext cx="3528546" cy="3509317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74E14614-EE7F-9AFB-BF6F-ED6DFB6C6B7B}"/>
              </a:ext>
            </a:extLst>
          </p:cNvPr>
          <p:cNvSpPr txBox="1"/>
          <p:nvPr/>
        </p:nvSpPr>
        <p:spPr>
          <a:xfrm>
            <a:off x="1051082" y="2960127"/>
            <a:ext cx="22983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latin typeface="Open Sans Hebrew" pitchFamily="2" charset="-79"/>
                <a:cs typeface="Open Sans Hebrew" pitchFamily="2" charset="-79"/>
              </a:rPr>
              <a:t>תמונה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1F146CD9-D030-C41F-E4AE-9DEF8A68734B}"/>
              </a:ext>
            </a:extLst>
          </p:cNvPr>
          <p:cNvSpPr txBox="1"/>
          <p:nvPr/>
        </p:nvSpPr>
        <p:spPr>
          <a:xfrm>
            <a:off x="4217044" y="2960127"/>
            <a:ext cx="22983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latin typeface="Open Sans Hebrew" pitchFamily="2" charset="-79"/>
                <a:cs typeface="Open Sans Hebrew" pitchFamily="2" charset="-79"/>
              </a:rPr>
              <a:t>טקסט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96435240-4543-6CC7-2F26-020EAD5AA58D}"/>
              </a:ext>
            </a:extLst>
          </p:cNvPr>
          <p:cNvSpPr txBox="1"/>
          <p:nvPr/>
        </p:nvSpPr>
        <p:spPr>
          <a:xfrm>
            <a:off x="7483366" y="2021481"/>
            <a:ext cx="4614042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>
                <a:solidFill>
                  <a:srgbClr val="024389"/>
                </a:solidFill>
                <a:latin typeface="Heebo" pitchFamily="2" charset="-79"/>
                <a:cs typeface="Heebo" pitchFamily="2" charset="-79"/>
              </a:rPr>
              <a:t>דף דוגמא אישית</a:t>
            </a:r>
          </a:p>
          <a:p>
            <a:r>
              <a:rPr lang="he-IL" sz="4000" b="1" dirty="0">
                <a:solidFill>
                  <a:srgbClr val="024389"/>
                </a:solidFill>
                <a:latin typeface="Heebo" pitchFamily="2" charset="-79"/>
                <a:cs typeface="Heebo" pitchFamily="2" charset="-79"/>
              </a:rPr>
              <a:t>לכל ספורטאי/קבוצה שתציג</a:t>
            </a:r>
          </a:p>
        </p:txBody>
      </p:sp>
    </p:spTree>
    <p:extLst>
      <p:ext uri="{BB962C8B-B14F-4D97-AF65-F5344CB8AC3E}">
        <p14:creationId xmlns:p14="http://schemas.microsoft.com/office/powerpoint/2010/main" val="3800632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 descr="תמונה שמכילה גלגל אופניים, רכב יבשה, רכב, גלגל&#10;&#10;התיאור נוצר באופן אוטומטי">
            <a:extLst>
              <a:ext uri="{FF2B5EF4-FFF2-40B4-BE49-F238E27FC236}">
                <a16:creationId xmlns:a16="http://schemas.microsoft.com/office/drawing/2014/main" id="{8022FD74-8356-12F2-2376-59A18E8AF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4928B30C-FC2C-6220-313B-578D43B2D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69" t="46896" b="43424"/>
          <a:stretch/>
        </p:blipFill>
        <p:spPr>
          <a:xfrm>
            <a:off x="11225048" y="3216166"/>
            <a:ext cx="966951" cy="663856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0E22193-9181-F616-3AAE-ACB63ABAD419}"/>
              </a:ext>
            </a:extLst>
          </p:cNvPr>
          <p:cNvSpPr txBox="1"/>
          <p:nvPr/>
        </p:nvSpPr>
        <p:spPr>
          <a:xfrm>
            <a:off x="6800193" y="2378833"/>
            <a:ext cx="529721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סיום – רשתות חברתיות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81D8856-A20F-8298-0C60-A9EC058DA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94" y="1775030"/>
            <a:ext cx="5693805" cy="3307939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4A978106-9CBA-0AB9-F1E3-2953669F8600}"/>
              </a:ext>
            </a:extLst>
          </p:cNvPr>
          <p:cNvSpPr txBox="1"/>
          <p:nvPr/>
        </p:nvSpPr>
        <p:spPr>
          <a:xfrm>
            <a:off x="777766" y="1997838"/>
            <a:ext cx="5205762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עקבון אחרינו ב-</a:t>
            </a:r>
          </a:p>
          <a:p>
            <a:r>
              <a:rPr lang="he-IL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1. </a:t>
            </a:r>
            <a:r>
              <a:rPr lang="he-IL" dirty="0" err="1">
                <a:solidFill>
                  <a:schemeClr val="bg1"/>
                </a:solidFill>
                <a:latin typeface="Heebo" pitchFamily="2" charset="-79"/>
                <a:cs typeface="Heebo" pitchFamily="2" charset="-79"/>
                <a:hlinkClick r:id="rId5"/>
              </a:rPr>
              <a:t>אינסטגרם</a:t>
            </a:r>
            <a:endParaRPr lang="he-IL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  <a:p>
            <a:r>
              <a:rPr lang="he-IL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2. </a:t>
            </a:r>
            <a:r>
              <a:rPr lang="he-IL" dirty="0" err="1">
                <a:solidFill>
                  <a:schemeClr val="bg1"/>
                </a:solidFill>
                <a:latin typeface="Heebo" pitchFamily="2" charset="-79"/>
                <a:cs typeface="Heebo" pitchFamily="2" charset="-79"/>
                <a:hlinkClick r:id="rId6"/>
              </a:rPr>
              <a:t>פייסבוק</a:t>
            </a:r>
            <a:endParaRPr lang="he-IL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  <a:p>
            <a:r>
              <a:rPr lang="he-IL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3. </a:t>
            </a:r>
            <a:r>
              <a:rPr lang="he-IL" dirty="0">
                <a:solidFill>
                  <a:schemeClr val="bg1"/>
                </a:solidFill>
                <a:latin typeface="Heebo" pitchFamily="2" charset="-79"/>
                <a:cs typeface="Heebo" pitchFamily="2" charset="-79"/>
                <a:hlinkClick r:id="rId7"/>
              </a:rPr>
              <a:t>טיק טוק</a:t>
            </a:r>
            <a:endParaRPr lang="he-IL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  <a:p>
            <a:r>
              <a:rPr lang="he-IL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4. </a:t>
            </a:r>
            <a:r>
              <a:rPr lang="en-US" dirty="0">
                <a:solidFill>
                  <a:schemeClr val="bg1"/>
                </a:solidFill>
                <a:latin typeface="Heebo" pitchFamily="2" charset="-79"/>
                <a:cs typeface="Heebo" pitchFamily="2" charset="-79"/>
                <a:hlinkClick r:id="rId8"/>
              </a:rPr>
              <a:t>office@triathlon.org.il</a:t>
            </a:r>
            <a:endParaRPr lang="he-IL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  <a:p>
            <a:endParaRPr lang="he-IL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  <a:p>
            <a:r>
              <a:rPr lang="he-IL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תוכלו </a:t>
            </a:r>
            <a:r>
              <a:rPr lang="he-IL" dirty="0" err="1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להכנס</a:t>
            </a:r>
            <a:r>
              <a:rPr lang="he-IL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 לחיפוש הקבוצות באזור מגוריכם </a:t>
            </a:r>
            <a:r>
              <a:rPr lang="he-IL" dirty="0">
                <a:solidFill>
                  <a:schemeClr val="bg1"/>
                </a:solidFill>
                <a:latin typeface="Heebo" pitchFamily="2" charset="-79"/>
                <a:cs typeface="Heebo" pitchFamily="2" charset="-79"/>
                <a:hlinkClick r:id="rId9"/>
              </a:rPr>
              <a:t>בלינק הבא </a:t>
            </a:r>
            <a:r>
              <a:rPr lang="he-IL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ולחפש את הקבוצה שתתאים לכם. </a:t>
            </a:r>
          </a:p>
        </p:txBody>
      </p:sp>
    </p:spTree>
    <p:extLst>
      <p:ext uri="{BB962C8B-B14F-4D97-AF65-F5344CB8AC3E}">
        <p14:creationId xmlns:p14="http://schemas.microsoft.com/office/powerpoint/2010/main" val="1429383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תמונה שמכילה קסדת אופניים, ציוד ספורט, קסדה, אופניים - ציוד ואספקה&#10;&#10;התיאור נוצר באופן אוטומטי">
            <a:extLst>
              <a:ext uri="{FF2B5EF4-FFF2-40B4-BE49-F238E27FC236}">
                <a16:creationId xmlns:a16="http://schemas.microsoft.com/office/drawing/2014/main" id="{98ED1DD4-5120-AB4A-369D-CAD8FF31A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15155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1598</TotalTime>
  <Words>157</Words>
  <Application>Microsoft Office PowerPoint</Application>
  <PresentationFormat>מסך רחב</PresentationFormat>
  <Paragraphs>26</Paragraphs>
  <Slides>8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Heebo</vt:lpstr>
      <vt:lpstr>Open Sans Hebrew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נתנאל הרשקו</dc:creator>
  <cp:lastModifiedBy>מנכל הטריאתלון</cp:lastModifiedBy>
  <cp:revision>13</cp:revision>
  <dcterms:created xsi:type="dcterms:W3CDTF">2023-09-06T15:16:07Z</dcterms:created>
  <dcterms:modified xsi:type="dcterms:W3CDTF">2023-09-20T14:47:12Z</dcterms:modified>
</cp:coreProperties>
</file>