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66" r:id="rId3"/>
  </p:sldIdLst>
  <p:sldSz cx="9144000" cy="6858000" type="screen4x3"/>
  <p:notesSz cx="6884988" cy="100187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לי רג'ואן" initials="אר" lastIdx="1" clrIdx="0">
    <p:extLst>
      <p:ext uri="{19B8F6BF-5375-455C-9EA6-DF929625EA0E}">
        <p15:presenceInfo xmlns:p15="http://schemas.microsoft.com/office/powerpoint/2012/main" userId="8041ba0ae0c5d1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FF00FF"/>
    <a:srgbClr val="6B7C54"/>
    <a:srgbClr val="33CCFF"/>
    <a:srgbClr val="FF99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010" autoAdjust="0"/>
    <p:restoredTop sz="94660"/>
  </p:normalViewPr>
  <p:slideViewPr>
    <p:cSldViewPr>
      <p:cViewPr varScale="1">
        <p:scale>
          <a:sx n="115" d="100"/>
          <a:sy n="115" d="100"/>
        </p:scale>
        <p:origin x="215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0F9-2432-41BF-B949-224C610770AB}" type="datetimeFigureOut">
              <a:rPr lang="he-IL" smtClean="0"/>
              <a:t>ה'/אלול/תשפ"ד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DA2C-2F41-4BF6-8790-C3C67B902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84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0F9-2432-41BF-B949-224C610770AB}" type="datetimeFigureOut">
              <a:rPr lang="he-IL" smtClean="0"/>
              <a:t>ה'/אלול/תשפ"ד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DA2C-2F41-4BF6-8790-C3C67B902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828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0F9-2432-41BF-B949-224C610770AB}" type="datetimeFigureOut">
              <a:rPr lang="he-IL" smtClean="0"/>
              <a:t>ה'/אלול/תשפ"ד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DA2C-2F41-4BF6-8790-C3C67B902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112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0F9-2432-41BF-B949-224C610770AB}" type="datetimeFigureOut">
              <a:rPr lang="he-IL" smtClean="0"/>
              <a:t>ה'/אלול/תשפ"ד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DA2C-2F41-4BF6-8790-C3C67B902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791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0F9-2432-41BF-B949-224C610770AB}" type="datetimeFigureOut">
              <a:rPr lang="he-IL" smtClean="0"/>
              <a:t>ה'/אלול/תשפ"ד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DA2C-2F41-4BF6-8790-C3C67B902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393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0F9-2432-41BF-B949-224C610770AB}" type="datetimeFigureOut">
              <a:rPr lang="he-IL" smtClean="0"/>
              <a:t>ה'/אלול/תשפ"ד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DA2C-2F41-4BF6-8790-C3C67B902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347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0F9-2432-41BF-B949-224C610770AB}" type="datetimeFigureOut">
              <a:rPr lang="he-IL" smtClean="0"/>
              <a:t>ה'/אלול/תשפ"ד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DA2C-2F41-4BF6-8790-C3C67B902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263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0F9-2432-41BF-B949-224C610770AB}" type="datetimeFigureOut">
              <a:rPr lang="he-IL" smtClean="0"/>
              <a:t>ה'/אלול/תשפ"ד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DA2C-2F41-4BF6-8790-C3C67B902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955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0F9-2432-41BF-B949-224C610770AB}" type="datetimeFigureOut">
              <a:rPr lang="he-IL" smtClean="0"/>
              <a:t>ה'/אלול/תשפ"ד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DA2C-2F41-4BF6-8790-C3C67B902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374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0F9-2432-41BF-B949-224C610770AB}" type="datetimeFigureOut">
              <a:rPr lang="he-IL" smtClean="0"/>
              <a:t>ה'/אלול/תשפ"ד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DA2C-2F41-4BF6-8790-C3C67B902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984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0F9-2432-41BF-B949-224C610770AB}" type="datetimeFigureOut">
              <a:rPr lang="he-IL" smtClean="0"/>
              <a:t>ה'/אלול/תשפ"ד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DA2C-2F41-4BF6-8790-C3C67B902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690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420F9-2432-41BF-B949-224C610770AB}" type="datetimeFigureOut">
              <a:rPr lang="he-IL" smtClean="0"/>
              <a:t>ה'/אלול/תשפ"ד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8DA2C-2F41-4BF6-8790-C3C67B902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20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9D09CE-1F96-58F5-D96F-8E9337181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" y="1234600"/>
            <a:ext cx="8820472" cy="4000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404664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מפת תחרות טריאתלון ילדים נס ציונה</a:t>
            </a:r>
            <a:br>
              <a:rPr lang="en-US" dirty="0"/>
            </a:br>
            <a:r>
              <a:rPr lang="he-IL" sz="1400" dirty="0"/>
              <a:t>בשבת  02/11/2024</a:t>
            </a:r>
          </a:p>
        </p:txBody>
      </p:sp>
      <p:sp>
        <p:nvSpPr>
          <p:cNvPr id="5" name="Rectangle 4"/>
          <p:cNvSpPr/>
          <p:nvPr/>
        </p:nvSpPr>
        <p:spPr>
          <a:xfrm>
            <a:off x="538483" y="4811575"/>
            <a:ext cx="8067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b="1" dirty="0">
                <a:solidFill>
                  <a:srgbClr val="FF0000"/>
                </a:solidFill>
              </a:rPr>
              <a:t>סגירת כבישים:</a:t>
            </a:r>
          </a:p>
          <a:p>
            <a:r>
              <a:rPr lang="he-IL" sz="1200" b="1" dirty="0">
                <a:solidFill>
                  <a:srgbClr val="FF0000"/>
                </a:solidFill>
              </a:rPr>
              <a:t>1. </a:t>
            </a:r>
            <a:r>
              <a:rPr lang="he-IL" sz="1200" b="1" u="sng" dirty="0">
                <a:solidFill>
                  <a:srgbClr val="FF0000"/>
                </a:solidFill>
              </a:rPr>
              <a:t>החל משעה 06:00 </a:t>
            </a:r>
            <a:r>
              <a:rPr lang="he-IL" sz="1200" dirty="0"/>
              <a:t>: </a:t>
            </a:r>
            <a:br>
              <a:rPr lang="he-IL" sz="1200" dirty="0"/>
            </a:br>
            <a:r>
              <a:rPr lang="he-IL" sz="1200" dirty="0"/>
              <a:t>    1.1 </a:t>
            </a:r>
            <a:r>
              <a:rPr lang="he-IL" sz="1200" b="1" dirty="0"/>
              <a:t>רחוב עמק השושנים</a:t>
            </a:r>
            <a:r>
              <a:rPr lang="he-IL" sz="1200" dirty="0"/>
              <a:t> בקטע: מהרמזור בכניסה </a:t>
            </a:r>
            <a:r>
              <a:rPr lang="he-IL" sz="1200" dirty="0" err="1"/>
              <a:t>למליבו</a:t>
            </a:r>
            <a:r>
              <a:rPr lang="he-IL" sz="1200" dirty="0"/>
              <a:t> עד כיכר "החסידות" </a:t>
            </a:r>
            <a:endParaRPr lang="en-US" sz="1200" dirty="0"/>
          </a:p>
          <a:p>
            <a:r>
              <a:rPr lang="he-IL" sz="1200" dirty="0"/>
              <a:t>    1.2 </a:t>
            </a:r>
            <a:r>
              <a:rPr lang="he-IL" sz="1200" b="1" dirty="0"/>
              <a:t>רחוב מנחם בגין</a:t>
            </a:r>
            <a:r>
              <a:rPr lang="he-IL" sz="1200" dirty="0"/>
              <a:t> בקטע: מכיכר הדגל עד כיכר מרכזית של מליבו </a:t>
            </a:r>
          </a:p>
          <a:p>
            <a:r>
              <a:rPr lang="he-IL" sz="1200"/>
              <a:t>    1.3 </a:t>
            </a:r>
            <a:r>
              <a:rPr lang="he-IL" sz="1200" b="1"/>
              <a:t>יצחק </a:t>
            </a:r>
            <a:r>
              <a:rPr lang="he-IL" sz="1200" b="1" dirty="0"/>
              <a:t>רבין – הצד הצפוני בלבד</a:t>
            </a:r>
            <a:r>
              <a:rPr lang="he-IL" sz="1200" dirty="0"/>
              <a:t> (המסלול שקרוב למכון הביולוגי) – מרמזור האצטדיון עד רמזור </a:t>
            </a:r>
            <a:r>
              <a:rPr lang="he-IL" sz="1200" dirty="0" err="1"/>
              <a:t>פאור</a:t>
            </a:r>
            <a:r>
              <a:rPr lang="he-IL" sz="1200" dirty="0"/>
              <a:t> סנטר– מיועד למסלול אופניים</a:t>
            </a:r>
            <a:endParaRPr lang="en-US" sz="1200" dirty="0"/>
          </a:p>
          <a:p>
            <a:r>
              <a:rPr lang="he-IL" sz="1200" b="1" dirty="0">
                <a:solidFill>
                  <a:srgbClr val="0000FF"/>
                </a:solidFill>
              </a:rPr>
              <a:t>פתיחת הכביש בשעה 10:00</a:t>
            </a:r>
          </a:p>
          <a:p>
            <a:r>
              <a:rPr lang="he-IL" sz="1200" dirty="0">
                <a:solidFill>
                  <a:srgbClr val="0000FF"/>
                </a:solidFill>
              </a:rPr>
              <a:t>שטיח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685662" y="2186342"/>
            <a:ext cx="72008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1">
            <a:spAutoFit/>
          </a:bodyPr>
          <a:lstStyle/>
          <a:p>
            <a:r>
              <a:rPr lang="he-IL" sz="1200" dirty="0"/>
              <a:t>כיכר החסידות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4283968" y="2322742"/>
            <a:ext cx="576064" cy="12884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06992" y="3277902"/>
            <a:ext cx="72008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1">
            <a:spAutoFit/>
          </a:bodyPr>
          <a:lstStyle/>
          <a:p>
            <a:r>
              <a:rPr lang="he-IL" sz="1200" dirty="0"/>
              <a:t>כיכר הדגל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87656" y="4782070"/>
            <a:ext cx="936104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רמזור כניסה </a:t>
            </a:r>
            <a:r>
              <a:rPr lang="he-IL" sz="1200" dirty="0" err="1"/>
              <a:t>למליבו</a:t>
            </a:r>
            <a:endParaRPr lang="he-IL" sz="1200" dirty="0"/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H="1" flipV="1">
            <a:off x="3919704" y="4256908"/>
            <a:ext cx="36004" cy="525162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60756" y="2498543"/>
            <a:ext cx="72008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1">
            <a:spAutoFit/>
          </a:bodyPr>
          <a:lstStyle/>
          <a:p>
            <a:r>
              <a:rPr lang="he-IL" sz="1200" dirty="0"/>
              <a:t>כיכר מרכזית</a:t>
            </a:r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>
            <a:off x="2080836" y="2729376"/>
            <a:ext cx="792088" cy="575807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87011" y="4739876"/>
            <a:ext cx="72008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1">
            <a:spAutoFit/>
          </a:bodyPr>
          <a:lstStyle/>
          <a:p>
            <a:r>
              <a:rPr lang="he-IL" sz="1200" dirty="0"/>
              <a:t>רמזור אצטדיון</a:t>
            </a:r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>
          <a:xfrm flipH="1" flipV="1">
            <a:off x="1200543" y="4697485"/>
            <a:ext cx="286468" cy="273224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12113" y="2750484"/>
            <a:ext cx="864096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1">
            <a:spAutoFit/>
          </a:bodyPr>
          <a:lstStyle/>
          <a:p>
            <a:r>
              <a:rPr lang="he-IL" sz="1200" dirty="0"/>
              <a:t>רמזור </a:t>
            </a:r>
            <a:r>
              <a:rPr lang="he-IL" sz="1200" dirty="0" err="1"/>
              <a:t>פאור</a:t>
            </a:r>
            <a:r>
              <a:rPr lang="he-IL" sz="1200" dirty="0"/>
              <a:t> סנטר</a:t>
            </a: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>
            <a:off x="7502779" y="2975756"/>
            <a:ext cx="434873" cy="345734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3" y="173158"/>
            <a:ext cx="1186133" cy="118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FFC8520B-CF48-4A75-B18D-793A4A91F27F}"/>
              </a:ext>
            </a:extLst>
          </p:cNvPr>
          <p:cNvSpPr/>
          <p:nvPr/>
        </p:nvSpPr>
        <p:spPr>
          <a:xfrm>
            <a:off x="3457352" y="3068960"/>
            <a:ext cx="72008" cy="720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7EB6B08A-D5D4-4DAE-9E23-403E1EBA07E8}"/>
              </a:ext>
            </a:extLst>
          </p:cNvPr>
          <p:cNvSpPr/>
          <p:nvPr/>
        </p:nvSpPr>
        <p:spPr>
          <a:xfrm>
            <a:off x="3131840" y="3057215"/>
            <a:ext cx="72008" cy="720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63A3164-F139-4BB2-8533-FD7AF534C19B}"/>
              </a:ext>
            </a:extLst>
          </p:cNvPr>
          <p:cNvSpPr/>
          <p:nvPr/>
        </p:nvSpPr>
        <p:spPr>
          <a:xfrm>
            <a:off x="2686025" y="2903748"/>
            <a:ext cx="72008" cy="720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E67A45F3-5CCA-411D-AB51-3D62B2FCD184}"/>
              </a:ext>
            </a:extLst>
          </p:cNvPr>
          <p:cNvSpPr/>
          <p:nvPr/>
        </p:nvSpPr>
        <p:spPr>
          <a:xfrm>
            <a:off x="8311272" y="2657368"/>
            <a:ext cx="72008" cy="720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4D6B6FE0-76C5-4992-AF58-FD003B2FFC6F}"/>
              </a:ext>
            </a:extLst>
          </p:cNvPr>
          <p:cNvSpPr/>
          <p:nvPr/>
        </p:nvSpPr>
        <p:spPr>
          <a:xfrm>
            <a:off x="8023838" y="6381328"/>
            <a:ext cx="72008" cy="720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תמונה 4">
            <a:extLst>
              <a:ext uri="{FF2B5EF4-FFF2-40B4-BE49-F238E27FC236}">
                <a16:creationId xmlns:a16="http://schemas.microsoft.com/office/drawing/2014/main" id="{EB105639-A8A2-4D35-B7B9-2881FC0F18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79" y="325300"/>
            <a:ext cx="1186134" cy="68402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F99CDE-2F66-9BA5-ECC8-06DF0DA653B4}"/>
              </a:ext>
            </a:extLst>
          </p:cNvPr>
          <p:cNvCxnSpPr>
            <a:cxnSpLocks/>
          </p:cNvCxnSpPr>
          <p:nvPr/>
        </p:nvCxnSpPr>
        <p:spPr>
          <a:xfrm flipH="1">
            <a:off x="4103948" y="3645786"/>
            <a:ext cx="576064" cy="12884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F9AC25-BA25-D4BF-462E-731F2B5FE0F1}"/>
              </a:ext>
            </a:extLst>
          </p:cNvPr>
          <p:cNvSpPr txBox="1"/>
          <p:nvPr/>
        </p:nvSpPr>
        <p:spPr>
          <a:xfrm>
            <a:off x="7020272" y="4466652"/>
            <a:ext cx="120258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sz="1200" dirty="0"/>
              <a:t>חניה </a:t>
            </a:r>
            <a:r>
              <a:rPr lang="he-IL" sz="1200" dirty="0" err="1"/>
              <a:t>בישפרו</a:t>
            </a:r>
            <a:r>
              <a:rPr lang="he-IL" sz="1200" dirty="0"/>
              <a:t> סנטר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C6517B-ADA8-DB6D-4632-FBF692B9EA05}"/>
              </a:ext>
            </a:extLst>
          </p:cNvPr>
          <p:cNvCxnSpPr>
            <a:cxnSpLocks/>
          </p:cNvCxnSpPr>
          <p:nvPr/>
        </p:nvCxnSpPr>
        <p:spPr>
          <a:xfrm flipH="1" flipV="1">
            <a:off x="6637614" y="4357311"/>
            <a:ext cx="490670" cy="2624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0EB0A2-A4A5-3403-AE4D-5A60666AC142}"/>
              </a:ext>
            </a:extLst>
          </p:cNvPr>
          <p:cNvSpPr txBox="1"/>
          <p:nvPr/>
        </p:nvSpPr>
        <p:spPr>
          <a:xfrm>
            <a:off x="5534602" y="1581848"/>
            <a:ext cx="120258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sz="1200" dirty="0"/>
              <a:t>חניה לאורך רחוב עמק השושנים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7A0812-7186-5814-BCF3-78707BD04694}"/>
              </a:ext>
            </a:extLst>
          </p:cNvPr>
          <p:cNvCxnSpPr>
            <a:cxnSpLocks/>
          </p:cNvCxnSpPr>
          <p:nvPr/>
        </p:nvCxnSpPr>
        <p:spPr>
          <a:xfrm flipH="1" flipV="1">
            <a:off x="4860032" y="1581755"/>
            <a:ext cx="745388" cy="230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19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419" y="173158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שטח ההחלפה</a:t>
            </a:r>
            <a:br>
              <a:rPr lang="en-US" dirty="0"/>
            </a:br>
            <a:r>
              <a:rPr lang="he-IL" sz="1400"/>
              <a:t>בשבת  02/11/2024</a:t>
            </a:r>
            <a:endParaRPr lang="he-IL" sz="1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3" y="173158"/>
            <a:ext cx="1186133" cy="118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תמונה 4">
            <a:extLst>
              <a:ext uri="{FF2B5EF4-FFF2-40B4-BE49-F238E27FC236}">
                <a16:creationId xmlns:a16="http://schemas.microsoft.com/office/drawing/2014/main" id="{EB105639-A8A2-4D35-B7B9-2881FC0F1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79" y="325300"/>
            <a:ext cx="1186134" cy="684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D409CB-8AAC-4A9D-9655-2AE301903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8" y="1520896"/>
            <a:ext cx="7898944" cy="46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87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14814</TotalTime>
  <Words>105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esl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Navon Daniel</dc:creator>
  <cp:lastModifiedBy>אלי רג'ואן</cp:lastModifiedBy>
  <cp:revision>42</cp:revision>
  <cp:lastPrinted>2023-08-03T07:28:21Z</cp:lastPrinted>
  <dcterms:created xsi:type="dcterms:W3CDTF">2013-06-16T07:23:35Z</dcterms:created>
  <dcterms:modified xsi:type="dcterms:W3CDTF">2024-09-08T09:58:05Z</dcterms:modified>
</cp:coreProperties>
</file>