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56" r:id="rId4"/>
    <p:sldId id="291" r:id="rId5"/>
    <p:sldId id="276" r:id="rId6"/>
    <p:sldId id="295" r:id="rId7"/>
    <p:sldId id="275" r:id="rId8"/>
    <p:sldId id="294" r:id="rId9"/>
    <p:sldId id="277" r:id="rId10"/>
    <p:sldId id="290" r:id="rId11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2"/>
  </p:normalViewPr>
  <p:slideViewPr>
    <p:cSldViewPr snapToGrid="0" snapToObjects="1">
      <p:cViewPr>
        <p:scale>
          <a:sx n="70" d="100"/>
          <a:sy n="70" d="100"/>
        </p:scale>
        <p:origin x="5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0:45:51.5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0:06:26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0 433 24575,'0'-6'0,"1"-1"0,0 0 0,0 0 0,0 1 0,1-1 0,0 1 0,0-1 0,1 1 0,0 0 0,0 0 0,7-10 0,4-2 0,0 0 0,20-18 0,-19 21 0,-1-1 0,18-25 0,-16 15 0,-1 0 0,-1-2 0,14-42 0,-27 67 0,0 0 0,0 0 0,0 1 0,0-1 0,0 1 0,1-1 0,-1 1 0,1-1 0,-1 1 0,1 0 0,0 0 0,0 0 0,0 0 0,1 0 0,-1 0 0,0 0 0,1 1 0,-1-1 0,1 1 0,-1 0 0,1 0 0,-1 0 0,1 0 0,0 0 0,0 0 0,0 1 0,-1-1 0,1 1 0,0 0 0,0 0 0,0 0 0,0 0 0,0 0 0,-1 1 0,1 0 0,0-1 0,0 1 0,-1 0 0,1 0 0,0 0 0,-1 1 0,1-1 0,-1 1 0,1-1 0,-1 1 0,0 0 0,0 0 0,0 0 0,0 0 0,0 0 0,0 0 0,2 4 0,17 28 0,25 57 0,-42-78 0,0-1 0,0 1 0,-1 0 0,-1 0 0,1 19 0,-1-12 0,7 28 0,3 16-1365,-10-45-5461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0:45:52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0:51:01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2258 174 24575,'-713'0'0,"697"-1"0,1 0 0,-1-2 0,-19-5 0,17 4 0,-35-4 0,-19 6 0,46 3 0,0-2 0,0-1 0,-27-5 0,20 1 0,0 2 0,-38 0 0,6 1 0,3-8 0,45 7 0,-32-4 0,-43 8 0,62 1 0,0-2 0,0 0 0,-42-8 0,40 3 0,-1 2 0,-40 0 0,8 0 0,-62-18 0,57 9 0,50 9 0,-1 0 0,-21-2 0,19 4-152,-36-8-1,42 6-907,-6-1-5766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0:51:04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702 2 24575,'-99'-1'0,"-108"3"0,191 1 0,-1 1 0,0 1 0,1 0 0,0 1 0,0 1 0,1 1 0,-24 14 0,-10 5 0,-5 1 0,-63 44 0,115-71 0,1 0 0,-1 0 0,0 0 0,1 1 0,-1-1 0,1 0 0,-1 1 0,1-1 0,0 1 0,0-1 0,0 1 0,0 0 0,0 0 0,0-1 0,0 1 0,0 0 0,1 0 0,-1 0 0,0 2 0,1-2 0,0-1 0,1 1 0,-1 0 0,0 0 0,1-1 0,-1 1 0,1-1 0,0 1 0,-1 0 0,1-1 0,0 1 0,0-1 0,0 0 0,0 1 0,0-1 0,1 0 0,1 2 0,7 5 0,1 0 0,0-1 0,1 0 0,20 8 0,-14-6 0,16 11 0,-1 1 0,-1 2 0,38 34 0,-37-28 0,2-2 0,43 26 0,-59-43-341,0-1 0,1-1-1,33 9 1,-36-13-6485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0:55:08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2131 1 24575,'-13'1'0,"1"0"0,0 1 0,-20 5 0,-22 4 0,-230-7 0,157-6 0,-1447 2-1365,1552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0:55:11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347 0 24575,'0'4'0,"-1"0"0,0 0 0,0 0 0,0-1 0,0 1 0,-1 0 0,0-1 0,1 1 0,-1-1 0,0 1 0,-1-1 0,1 0 0,0 0 0,-1 0 0,-6 5 0,-6 6 0,-32 20 0,29-21 0,-176 123 0,190-133 0,0-1 0,0 1 0,0 0 0,1 0 0,0 1 0,0-1 0,0 1 0,-5 7 0,7-10 0,1 1 0,-1-1 0,1 0 0,-1 1 0,1-1 0,0 1 0,0-1 0,-1 0 0,1 1 0,0-1 0,0 1 0,1-1 0,-1 1 0,0-1 0,0 1 0,1-1 0,-1 0 0,1 1 0,-1-1 0,1 0 0,-1 1 0,1-1 0,0 0 0,0 0 0,0 1 0,0-1 0,0 0 0,0 0 0,0 0 0,0 0 0,0 0 0,2 1 0,5 3 0,0 0 0,0 0 0,1-1 0,0 0 0,-1-1 0,1 1 0,1-2 0,-1 1 0,12 1 0,-8-2 0,0 1 0,0 1 0,22 9 0,13 13 0,50 36 0,-76-47 0,-8-7 19,1 0 1,0-1-1,0-1 0,20 6 0,18 6-1480,-35-9-5365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0:56:05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2667 179 24287,'-2667'-179'0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4:3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0 24575,'-1'3'0,"1"-1"0,-1 0 0,0 1 0,0-1 0,0 0 0,0 0 0,0 0 0,0 0 0,-1 0 0,1 0 0,0 0 0,-4 3 0,-21 20 0,25-25 0,-13 12 0,0-2 0,-19 11 0,21-15 0,1 2 0,0-1 0,0 1 0,0 1 0,-11 12 0,13-12 0,-1-1 0,0 0 0,0-1 0,0 0 0,-1 0 0,0-1 0,-1-1 0,-16 6 0,2 1 0,-22 7 0,32-14 0,0 2 0,1 0 0,-23 14 0,21-11 0,11-7 0,0 1 0,0 0 0,0 0 0,1 1 0,-1-1 0,-7 10 0,12-13 0,0 0 0,1 0 0,-1 0 0,1-1 0,-1 1 0,1 0 0,0 0 0,-1 0 0,1 0 0,0 0 0,0 0 0,0 0 0,0 0 0,0 0 0,0 0 0,0 0 0,0 0 0,0 1 0,0-1 0,1 1 0,0 0 0,0 0 0,0 0 0,1 0 0,-1 0 0,1 0 0,-1-1 0,1 1 0,0 0 0,-1-1 0,1 0 0,0 1 0,0-1 0,3 1 0,39 16 0,-35-15 0,0 0 0,0 0 0,14 9 0,132 68 0,-138-71 0,115 60 0,-118-61 0,26 19 0,-31-20 0,1 0 0,0 0 0,11 5 0,7 1-341,-1 2 0,-1 1-1,35 27 1,-48-33-6485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5T10:06:24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1294 24575,'0'-38'0,"2"-1"0,2 2 0,2-1 0,1 0 0,1 1 0,21-53 0,-19 64 0,-1 0 0,-2 0 0,0-1 0,-2 0 0,-1 0 0,1-34 0,-3 30 0,10-54 0,-2 26 0,32-161 0,-33 181 0,-1 13 0,-2-1 0,-1 0 0,2-43 0,-8-81-1365,1 129-5461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CACAEDC1-3010-4340-95C2-61F220A72071}" type="datetimeFigureOut">
              <a:rPr lang="en-IL" smtClean="0"/>
              <a:t>02/15/2026</a:t>
            </a:fld>
            <a:endParaRPr lang="en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8CD3CFAE-4370-40C0-8FF7-0D1EB463D45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6346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3CFAE-4370-40C0-8FF7-0D1EB463D45F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6262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BA52-4C8C-7841-935F-2EE38A1E4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D4032-6D30-884B-9D5B-7EBC09749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0AFC7-A7D9-6844-8CD5-1B01B2AF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C4EAA-5BFA-8E42-9DDA-9D94642D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F79DE-AFDA-8643-BF68-E7EFE4C1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5259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F862-2182-1F4D-8A9B-E7041008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AA562-A703-1845-92B1-13965F8FA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EDFE0-532F-9148-9862-59123DC3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4A2FE-CEEC-A74D-88A7-400327EB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E630-BF7F-0940-8F73-325A72F0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0921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5D9D09-EB7E-5A4F-BF4D-C8E544F03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68E5E-2E13-8140-91CE-698C44E75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32D4F-8395-644A-BD69-DF669A4A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663EE-D24C-2D41-A61E-2D28E27B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A444C-DD26-9947-8C21-2BCE4B84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3219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2560-8B96-2A4B-AC4B-46D3C42D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68468-34F3-5849-BB3A-CA8658F9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38BEA-9BD5-EA44-9D73-3428374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B7DEB-4789-464C-9E6F-51AF3780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B9963-1948-CF43-97FA-A84175A0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5441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304D-5A65-924C-B7B7-CD1FB23E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B9C8F-6477-2B49-B17F-7D7288692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FED68-C4DA-9D44-A6CD-0B533CA9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171D-A5DE-224D-9F02-CA257322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1E64-7A25-0B4D-B961-9C3B07C6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3625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AF91-1C2E-8D4B-9446-DA19401A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8E25-F7F7-3A42-B21C-150C1D7E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36B9F-3B15-484C-A0D4-458B9068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300C0-F724-1D49-8287-9E2D8C31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5A699-51AC-B04B-8C54-14E6C59C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2E526-20B5-0747-AB13-71851127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433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9D28-DF6E-8841-938B-4F8C28E5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27986-A1C0-4244-A99F-28001D248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53932-8E2D-1D47-A5F3-E60B387AD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BED80-FA47-E543-B212-666B256F2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B49DF-EA48-5647-98CB-906CF3E7C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586007-EA55-A44E-B93A-D1483C71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BB4AD-1C5D-AA41-91A9-DDFAE876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14A93-A592-5A45-BFA1-2E049EEC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6255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0803-AD54-E444-B233-27DD0D96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84B71-BB9C-C34A-AAF1-003D4BDC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338ED-6C89-2D46-96A3-AC989485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6B537-0FD1-AF49-BE09-F5470472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9080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FB7F4-7B9D-144B-A3D4-65852639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A7510-246F-0646-A3C1-47AA0E83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90BBB-AD58-594F-84BC-DD05C926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6308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4CA2-BEE0-944B-9069-5BDFBE94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2765-EE83-A44D-8DCF-2D360319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C739E-EBD0-7D40-9FC3-5743BEC99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1F587-579C-B043-B506-DCEC5788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29063-7425-D54F-84FB-E44F2BF0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0E0E9-6438-0447-91E6-0DE8AA7D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1310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91FC-8FF3-2243-B7CD-1C35BB85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BBD7FE-8DD6-8441-B37B-62E4691B7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30B91-C653-3745-86B1-90657D008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ACEF5-7927-5F47-B356-7F37A176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EE5D7-4FE2-1849-BFCF-53A6AA7E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EF1B1-D57E-4242-8BA6-E5DCCC0E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1522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87987-06D9-AC45-9AB9-F6373C1A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89F75-A966-C946-8100-98ABC29DF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C3892-0E8E-094F-A8C3-3A94707CB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9779-18FB-5D4E-A479-0D3137197665}" type="datetimeFigureOut">
              <a:rPr lang="aa-ET" smtClean="0"/>
              <a:t>02/15/2026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ED2EC-0CBD-2144-889B-E3E40AF64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7383-AF86-4549-90E4-2E56B255E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00233-0F42-DC41-89BE-551CF4A9440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50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customXml" Target="../ink/ink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9.png"/><Relationship Id="rId1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5" Type="http://schemas.openxmlformats.org/officeDocument/2006/relationships/image" Target="../media/image24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8F5C8E-A597-6B4F-AFD6-9E5F46ACE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he-IL" dirty="0"/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he-IL" dirty="0"/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he-IL" dirty="0"/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he-IL" dirty="0"/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יקום מרכז מסחרי , מעבר לכביש בצד המערבי</a:t>
            </a:r>
            <a:endParaRPr lang="aa-ET" dirty="0"/>
          </a:p>
        </p:txBody>
      </p:sp>
      <p:grpSp>
        <p:nvGrpSpPr>
          <p:cNvPr id="4" name="object 26"/>
          <p:cNvGrpSpPr/>
          <p:nvPr/>
        </p:nvGrpSpPr>
        <p:grpSpPr>
          <a:xfrm>
            <a:off x="7486354" y="5453568"/>
            <a:ext cx="1127935" cy="547532"/>
            <a:chOff x="11534025" y="17090376"/>
            <a:chExt cx="2012950" cy="711200"/>
          </a:xfrm>
        </p:grpSpPr>
        <p:sp>
          <p:nvSpPr>
            <p:cNvPr id="5" name="object 27"/>
            <p:cNvSpPr/>
            <p:nvPr/>
          </p:nvSpPr>
          <p:spPr>
            <a:xfrm>
              <a:off x="11534025" y="17090376"/>
              <a:ext cx="2012950" cy="711200"/>
            </a:xfrm>
            <a:custGeom>
              <a:avLst/>
              <a:gdLst/>
              <a:ahLst/>
              <a:cxnLst/>
              <a:rect l="l" t="t" r="r" b="b"/>
              <a:pathLst>
                <a:path w="2012950" h="711200">
                  <a:moveTo>
                    <a:pt x="2012835" y="0"/>
                  </a:moveTo>
                  <a:lnTo>
                    <a:pt x="0" y="0"/>
                  </a:lnTo>
                  <a:lnTo>
                    <a:pt x="0" y="711199"/>
                  </a:lnTo>
                  <a:lnTo>
                    <a:pt x="2012835" y="711199"/>
                  </a:lnTo>
                  <a:lnTo>
                    <a:pt x="201283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sp>
          <p:nvSpPr>
            <p:cNvPr id="6" name="object 28"/>
            <p:cNvSpPr/>
            <p:nvPr/>
          </p:nvSpPr>
          <p:spPr>
            <a:xfrm>
              <a:off x="12350077" y="17497373"/>
              <a:ext cx="729615" cy="31750"/>
            </a:xfrm>
            <a:custGeom>
              <a:avLst/>
              <a:gdLst/>
              <a:ahLst/>
              <a:cxnLst/>
              <a:rect l="l" t="t" r="r" b="b"/>
              <a:pathLst>
                <a:path w="729615" h="31750">
                  <a:moveTo>
                    <a:pt x="55194" y="10033"/>
                  </a:moveTo>
                  <a:lnTo>
                    <a:pt x="53238" y="6223"/>
                  </a:lnTo>
                  <a:lnTo>
                    <a:pt x="48463" y="3581"/>
                  </a:lnTo>
                  <a:lnTo>
                    <a:pt x="47637" y="3124"/>
                  </a:lnTo>
                  <a:lnTo>
                    <a:pt x="44450" y="2374"/>
                  </a:lnTo>
                  <a:lnTo>
                    <a:pt x="44450" y="6985"/>
                  </a:lnTo>
                  <a:lnTo>
                    <a:pt x="44450" y="13576"/>
                  </a:lnTo>
                  <a:lnTo>
                    <a:pt x="37236" y="16408"/>
                  </a:lnTo>
                  <a:lnTo>
                    <a:pt x="10744" y="16408"/>
                  </a:lnTo>
                  <a:lnTo>
                    <a:pt x="10744" y="3581"/>
                  </a:lnTo>
                  <a:lnTo>
                    <a:pt x="39560" y="3581"/>
                  </a:lnTo>
                  <a:lnTo>
                    <a:pt x="44450" y="6985"/>
                  </a:lnTo>
                  <a:lnTo>
                    <a:pt x="44450" y="2374"/>
                  </a:lnTo>
                  <a:lnTo>
                    <a:pt x="38760" y="1028"/>
                  </a:lnTo>
                  <a:lnTo>
                    <a:pt x="26987" y="266"/>
                  </a:lnTo>
                  <a:lnTo>
                    <a:pt x="1701" y="266"/>
                  </a:lnTo>
                  <a:lnTo>
                    <a:pt x="0" y="1181"/>
                  </a:lnTo>
                  <a:lnTo>
                    <a:pt x="0" y="30810"/>
                  </a:lnTo>
                  <a:lnTo>
                    <a:pt x="2070" y="31597"/>
                  </a:lnTo>
                  <a:lnTo>
                    <a:pt x="8661" y="31597"/>
                  </a:lnTo>
                  <a:lnTo>
                    <a:pt x="10744" y="30810"/>
                  </a:lnTo>
                  <a:lnTo>
                    <a:pt x="10744" y="19723"/>
                  </a:lnTo>
                  <a:lnTo>
                    <a:pt x="27355" y="19723"/>
                  </a:lnTo>
                  <a:lnTo>
                    <a:pt x="38392" y="18973"/>
                  </a:lnTo>
                  <a:lnTo>
                    <a:pt x="47218" y="16916"/>
                  </a:lnTo>
                  <a:lnTo>
                    <a:pt x="48171" y="16408"/>
                  </a:lnTo>
                  <a:lnTo>
                    <a:pt x="53073" y="13830"/>
                  </a:lnTo>
                  <a:lnTo>
                    <a:pt x="55194" y="10033"/>
                  </a:lnTo>
                  <a:close/>
                </a:path>
                <a:path w="729615" h="31750">
                  <a:moveTo>
                    <a:pt x="167144" y="29413"/>
                  </a:moveTo>
                  <a:lnTo>
                    <a:pt x="166535" y="28930"/>
                  </a:lnTo>
                  <a:lnTo>
                    <a:pt x="137909" y="17716"/>
                  </a:lnTo>
                  <a:lnTo>
                    <a:pt x="137350" y="17500"/>
                  </a:lnTo>
                  <a:lnTo>
                    <a:pt x="154940" y="17272"/>
                  </a:lnTo>
                  <a:lnTo>
                    <a:pt x="165684" y="14922"/>
                  </a:lnTo>
                  <a:lnTo>
                    <a:pt x="165684" y="14617"/>
                  </a:lnTo>
                  <a:lnTo>
                    <a:pt x="165684" y="8636"/>
                  </a:lnTo>
                  <a:lnTo>
                    <a:pt x="163449" y="5194"/>
                  </a:lnTo>
                  <a:lnTo>
                    <a:pt x="159829" y="3581"/>
                  </a:lnTo>
                  <a:lnTo>
                    <a:pt x="157505" y="2552"/>
                  </a:lnTo>
                  <a:lnTo>
                    <a:pt x="154940" y="2044"/>
                  </a:lnTo>
                  <a:lnTo>
                    <a:pt x="154940" y="6019"/>
                  </a:lnTo>
                  <a:lnTo>
                    <a:pt x="154940" y="12915"/>
                  </a:lnTo>
                  <a:lnTo>
                    <a:pt x="150050" y="14617"/>
                  </a:lnTo>
                  <a:lnTo>
                    <a:pt x="124167" y="14617"/>
                  </a:lnTo>
                  <a:lnTo>
                    <a:pt x="124167" y="3581"/>
                  </a:lnTo>
                  <a:lnTo>
                    <a:pt x="148590" y="3581"/>
                  </a:lnTo>
                  <a:lnTo>
                    <a:pt x="154940" y="6019"/>
                  </a:lnTo>
                  <a:lnTo>
                    <a:pt x="154940" y="2044"/>
                  </a:lnTo>
                  <a:lnTo>
                    <a:pt x="148996" y="850"/>
                  </a:lnTo>
                  <a:lnTo>
                    <a:pt x="139065" y="254"/>
                  </a:lnTo>
                  <a:lnTo>
                    <a:pt x="115125" y="254"/>
                  </a:lnTo>
                  <a:lnTo>
                    <a:pt x="113423" y="1181"/>
                  </a:lnTo>
                  <a:lnTo>
                    <a:pt x="113423" y="30810"/>
                  </a:lnTo>
                  <a:lnTo>
                    <a:pt x="115493" y="31584"/>
                  </a:lnTo>
                  <a:lnTo>
                    <a:pt x="122085" y="31584"/>
                  </a:lnTo>
                  <a:lnTo>
                    <a:pt x="124167" y="30810"/>
                  </a:lnTo>
                  <a:lnTo>
                    <a:pt x="124167" y="17716"/>
                  </a:lnTo>
                  <a:lnTo>
                    <a:pt x="158597" y="31203"/>
                  </a:lnTo>
                  <a:lnTo>
                    <a:pt x="160070" y="31584"/>
                  </a:lnTo>
                  <a:lnTo>
                    <a:pt x="164947" y="31584"/>
                  </a:lnTo>
                  <a:lnTo>
                    <a:pt x="167144" y="30937"/>
                  </a:lnTo>
                  <a:lnTo>
                    <a:pt x="167144" y="29413"/>
                  </a:lnTo>
                  <a:close/>
                </a:path>
                <a:path w="729615" h="31750">
                  <a:moveTo>
                    <a:pt x="299758" y="15798"/>
                  </a:moveTo>
                  <a:lnTo>
                    <a:pt x="297294" y="9918"/>
                  </a:lnTo>
                  <a:lnTo>
                    <a:pt x="290004" y="4864"/>
                  </a:lnTo>
                  <a:lnTo>
                    <a:pt x="288277" y="4356"/>
                  </a:lnTo>
                  <a:lnTo>
                    <a:pt x="288277" y="15798"/>
                  </a:lnTo>
                  <a:lnTo>
                    <a:pt x="286867" y="20256"/>
                  </a:lnTo>
                  <a:lnTo>
                    <a:pt x="282295" y="24269"/>
                  </a:lnTo>
                  <a:lnTo>
                    <a:pt x="274053" y="27165"/>
                  </a:lnTo>
                  <a:lnTo>
                    <a:pt x="261658" y="28282"/>
                  </a:lnTo>
                  <a:lnTo>
                    <a:pt x="249262" y="27165"/>
                  </a:lnTo>
                  <a:lnTo>
                    <a:pt x="241020" y="24269"/>
                  </a:lnTo>
                  <a:lnTo>
                    <a:pt x="236448" y="20256"/>
                  </a:lnTo>
                  <a:lnTo>
                    <a:pt x="235038" y="15798"/>
                  </a:lnTo>
                  <a:lnTo>
                    <a:pt x="236448" y="11341"/>
                  </a:lnTo>
                  <a:lnTo>
                    <a:pt x="241020" y="7327"/>
                  </a:lnTo>
                  <a:lnTo>
                    <a:pt x="249262" y="4432"/>
                  </a:lnTo>
                  <a:lnTo>
                    <a:pt x="261658" y="3314"/>
                  </a:lnTo>
                  <a:lnTo>
                    <a:pt x="274053" y="4432"/>
                  </a:lnTo>
                  <a:lnTo>
                    <a:pt x="282295" y="7327"/>
                  </a:lnTo>
                  <a:lnTo>
                    <a:pt x="286867" y="11341"/>
                  </a:lnTo>
                  <a:lnTo>
                    <a:pt x="288277" y="15798"/>
                  </a:lnTo>
                  <a:lnTo>
                    <a:pt x="288277" y="4356"/>
                  </a:lnTo>
                  <a:lnTo>
                    <a:pt x="284759" y="3314"/>
                  </a:lnTo>
                  <a:lnTo>
                    <a:pt x="278066" y="1333"/>
                  </a:lnTo>
                  <a:lnTo>
                    <a:pt x="261658" y="0"/>
                  </a:lnTo>
                  <a:lnTo>
                    <a:pt x="245249" y="1333"/>
                  </a:lnTo>
                  <a:lnTo>
                    <a:pt x="233311" y="4864"/>
                  </a:lnTo>
                  <a:lnTo>
                    <a:pt x="226021" y="9918"/>
                  </a:lnTo>
                  <a:lnTo>
                    <a:pt x="223558" y="15798"/>
                  </a:lnTo>
                  <a:lnTo>
                    <a:pt x="226021" y="21678"/>
                  </a:lnTo>
                  <a:lnTo>
                    <a:pt x="233311" y="26720"/>
                  </a:lnTo>
                  <a:lnTo>
                    <a:pt x="245249" y="30264"/>
                  </a:lnTo>
                  <a:lnTo>
                    <a:pt x="261658" y="31597"/>
                  </a:lnTo>
                  <a:lnTo>
                    <a:pt x="278066" y="30264"/>
                  </a:lnTo>
                  <a:lnTo>
                    <a:pt x="284759" y="28282"/>
                  </a:lnTo>
                  <a:lnTo>
                    <a:pt x="290004" y="26720"/>
                  </a:lnTo>
                  <a:lnTo>
                    <a:pt x="297294" y="21678"/>
                  </a:lnTo>
                  <a:lnTo>
                    <a:pt x="299758" y="15798"/>
                  </a:lnTo>
                  <a:close/>
                </a:path>
                <a:path w="729615" h="31750">
                  <a:moveTo>
                    <a:pt x="391693" y="787"/>
                  </a:moveTo>
                  <a:lnTo>
                    <a:pt x="389623" y="0"/>
                  </a:lnTo>
                  <a:lnTo>
                    <a:pt x="383032" y="0"/>
                  </a:lnTo>
                  <a:lnTo>
                    <a:pt x="380949" y="787"/>
                  </a:lnTo>
                  <a:lnTo>
                    <a:pt x="380949" y="2044"/>
                  </a:lnTo>
                  <a:lnTo>
                    <a:pt x="380949" y="26263"/>
                  </a:lnTo>
                  <a:lnTo>
                    <a:pt x="378866" y="28270"/>
                  </a:lnTo>
                  <a:lnTo>
                    <a:pt x="362140" y="28270"/>
                  </a:lnTo>
                  <a:lnTo>
                    <a:pt x="361899" y="26479"/>
                  </a:lnTo>
                  <a:lnTo>
                    <a:pt x="354457" y="26479"/>
                  </a:lnTo>
                  <a:lnTo>
                    <a:pt x="352742" y="27139"/>
                  </a:lnTo>
                  <a:lnTo>
                    <a:pt x="352742" y="30365"/>
                  </a:lnTo>
                  <a:lnTo>
                    <a:pt x="364832" y="31584"/>
                  </a:lnTo>
                  <a:lnTo>
                    <a:pt x="385838" y="31584"/>
                  </a:lnTo>
                  <a:lnTo>
                    <a:pt x="391693" y="28359"/>
                  </a:lnTo>
                  <a:lnTo>
                    <a:pt x="391693" y="787"/>
                  </a:lnTo>
                  <a:close/>
                </a:path>
                <a:path w="729615" h="31750">
                  <a:moveTo>
                    <a:pt x="497801" y="838"/>
                  </a:moveTo>
                  <a:lnTo>
                    <a:pt x="495604" y="266"/>
                  </a:lnTo>
                  <a:lnTo>
                    <a:pt x="457619" y="266"/>
                  </a:lnTo>
                  <a:lnTo>
                    <a:pt x="455917" y="1193"/>
                  </a:lnTo>
                  <a:lnTo>
                    <a:pt x="455917" y="30416"/>
                  </a:lnTo>
                  <a:lnTo>
                    <a:pt x="457619" y="31343"/>
                  </a:lnTo>
                  <a:lnTo>
                    <a:pt x="495604" y="31343"/>
                  </a:lnTo>
                  <a:lnTo>
                    <a:pt x="497801" y="30772"/>
                  </a:lnTo>
                  <a:lnTo>
                    <a:pt x="497801" y="28333"/>
                  </a:lnTo>
                  <a:lnTo>
                    <a:pt x="495604" y="27762"/>
                  </a:lnTo>
                  <a:lnTo>
                    <a:pt x="466661" y="27762"/>
                  </a:lnTo>
                  <a:lnTo>
                    <a:pt x="466661" y="17589"/>
                  </a:lnTo>
                  <a:lnTo>
                    <a:pt x="493280" y="17589"/>
                  </a:lnTo>
                  <a:lnTo>
                    <a:pt x="495477" y="17030"/>
                  </a:lnTo>
                  <a:lnTo>
                    <a:pt x="495477" y="14579"/>
                  </a:lnTo>
                  <a:lnTo>
                    <a:pt x="493280" y="14008"/>
                  </a:lnTo>
                  <a:lnTo>
                    <a:pt x="466661" y="14008"/>
                  </a:lnTo>
                  <a:lnTo>
                    <a:pt x="466661" y="3848"/>
                  </a:lnTo>
                  <a:lnTo>
                    <a:pt x="495604" y="3848"/>
                  </a:lnTo>
                  <a:lnTo>
                    <a:pt x="497801" y="3276"/>
                  </a:lnTo>
                  <a:lnTo>
                    <a:pt x="497801" y="838"/>
                  </a:lnTo>
                  <a:close/>
                </a:path>
                <a:path w="729615" h="31750">
                  <a:moveTo>
                    <a:pt x="622592" y="26187"/>
                  </a:moveTo>
                  <a:lnTo>
                    <a:pt x="620877" y="25488"/>
                  </a:lnTo>
                  <a:lnTo>
                    <a:pt x="613803" y="25488"/>
                  </a:lnTo>
                  <a:lnTo>
                    <a:pt x="608063" y="28282"/>
                  </a:lnTo>
                  <a:lnTo>
                    <a:pt x="594995" y="28282"/>
                  </a:lnTo>
                  <a:lnTo>
                    <a:pt x="583057" y="27165"/>
                  </a:lnTo>
                  <a:lnTo>
                    <a:pt x="574763" y="24269"/>
                  </a:lnTo>
                  <a:lnTo>
                    <a:pt x="569937" y="20256"/>
                  </a:lnTo>
                  <a:lnTo>
                    <a:pt x="568375" y="15798"/>
                  </a:lnTo>
                  <a:lnTo>
                    <a:pt x="569912" y="11341"/>
                  </a:lnTo>
                  <a:lnTo>
                    <a:pt x="574751" y="7327"/>
                  </a:lnTo>
                  <a:lnTo>
                    <a:pt x="583209" y="4432"/>
                  </a:lnTo>
                  <a:lnTo>
                    <a:pt x="595604" y="3314"/>
                  </a:lnTo>
                  <a:lnTo>
                    <a:pt x="609041" y="3314"/>
                  </a:lnTo>
                  <a:lnTo>
                    <a:pt x="611479" y="6375"/>
                  </a:lnTo>
                  <a:lnTo>
                    <a:pt x="619048" y="6375"/>
                  </a:lnTo>
                  <a:lnTo>
                    <a:pt x="595604" y="0"/>
                  </a:lnTo>
                  <a:lnTo>
                    <a:pt x="578688" y="1333"/>
                  </a:lnTo>
                  <a:lnTo>
                    <a:pt x="566585" y="4864"/>
                  </a:lnTo>
                  <a:lnTo>
                    <a:pt x="559320" y="9918"/>
                  </a:lnTo>
                  <a:lnTo>
                    <a:pt x="556895" y="15798"/>
                  </a:lnTo>
                  <a:lnTo>
                    <a:pt x="559308" y="21678"/>
                  </a:lnTo>
                  <a:lnTo>
                    <a:pt x="566508" y="26720"/>
                  </a:lnTo>
                  <a:lnTo>
                    <a:pt x="578421" y="30264"/>
                  </a:lnTo>
                  <a:lnTo>
                    <a:pt x="594995" y="31597"/>
                  </a:lnTo>
                  <a:lnTo>
                    <a:pt x="605751" y="31203"/>
                  </a:lnTo>
                  <a:lnTo>
                    <a:pt x="614514" y="30175"/>
                  </a:lnTo>
                  <a:lnTo>
                    <a:pt x="620420" y="28778"/>
                  </a:lnTo>
                  <a:lnTo>
                    <a:pt x="622592" y="27279"/>
                  </a:lnTo>
                  <a:lnTo>
                    <a:pt x="622592" y="26187"/>
                  </a:lnTo>
                  <a:close/>
                </a:path>
                <a:path w="729615" h="31750">
                  <a:moveTo>
                    <a:pt x="729551" y="838"/>
                  </a:moveTo>
                  <a:lnTo>
                    <a:pt x="727354" y="266"/>
                  </a:lnTo>
                  <a:lnTo>
                    <a:pt x="678027" y="266"/>
                  </a:lnTo>
                  <a:lnTo>
                    <a:pt x="675830" y="838"/>
                  </a:lnTo>
                  <a:lnTo>
                    <a:pt x="675830" y="3276"/>
                  </a:lnTo>
                  <a:lnTo>
                    <a:pt x="678027" y="3848"/>
                  </a:lnTo>
                  <a:lnTo>
                    <a:pt x="697318" y="3848"/>
                  </a:lnTo>
                  <a:lnTo>
                    <a:pt x="697318" y="30810"/>
                  </a:lnTo>
                  <a:lnTo>
                    <a:pt x="699389" y="31597"/>
                  </a:lnTo>
                  <a:lnTo>
                    <a:pt x="705993" y="31597"/>
                  </a:lnTo>
                  <a:lnTo>
                    <a:pt x="708063" y="30810"/>
                  </a:lnTo>
                  <a:lnTo>
                    <a:pt x="708063" y="3848"/>
                  </a:lnTo>
                  <a:lnTo>
                    <a:pt x="727354" y="3848"/>
                  </a:lnTo>
                  <a:lnTo>
                    <a:pt x="729551" y="3276"/>
                  </a:lnTo>
                  <a:lnTo>
                    <a:pt x="729551" y="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pic>
          <p:nvPicPr>
            <p:cNvPr id="7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77225" y="17363882"/>
              <a:ext cx="180365" cy="105752"/>
            </a:xfrm>
            <a:prstGeom prst="rect">
              <a:avLst/>
            </a:prstGeom>
          </p:spPr>
        </p:pic>
        <p:pic>
          <p:nvPicPr>
            <p:cNvPr id="8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3763" y="17362990"/>
              <a:ext cx="215950" cy="107530"/>
            </a:xfrm>
            <a:prstGeom prst="rect">
              <a:avLst/>
            </a:prstGeom>
          </p:spPr>
        </p:pic>
        <p:pic>
          <p:nvPicPr>
            <p:cNvPr id="9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35039" y="17363000"/>
              <a:ext cx="415546" cy="106641"/>
            </a:xfrm>
            <a:prstGeom prst="rect">
              <a:avLst/>
            </a:prstGeom>
          </p:spPr>
        </p:pic>
        <p:pic>
          <p:nvPicPr>
            <p:cNvPr id="10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0311" y="17363569"/>
              <a:ext cx="249859" cy="165392"/>
            </a:xfrm>
            <a:prstGeom prst="rect">
              <a:avLst/>
            </a:prstGeom>
          </p:spPr>
        </p:pic>
      </p:grpSp>
      <p:grpSp>
        <p:nvGrpSpPr>
          <p:cNvPr id="20" name="object 33"/>
          <p:cNvGrpSpPr/>
          <p:nvPr/>
        </p:nvGrpSpPr>
        <p:grpSpPr>
          <a:xfrm>
            <a:off x="3883314" y="5453407"/>
            <a:ext cx="1127935" cy="508123"/>
            <a:chOff x="152209" y="17210405"/>
            <a:chExt cx="1685289" cy="429895"/>
          </a:xfrm>
        </p:grpSpPr>
        <p:sp>
          <p:nvSpPr>
            <p:cNvPr id="21" name="object 34"/>
            <p:cNvSpPr/>
            <p:nvPr/>
          </p:nvSpPr>
          <p:spPr>
            <a:xfrm>
              <a:off x="152209" y="17210405"/>
              <a:ext cx="1685289" cy="429895"/>
            </a:xfrm>
            <a:custGeom>
              <a:avLst/>
              <a:gdLst/>
              <a:ahLst/>
              <a:cxnLst/>
              <a:rect l="l" t="t" r="r" b="b"/>
              <a:pathLst>
                <a:path w="1685289" h="429894">
                  <a:moveTo>
                    <a:pt x="1685264" y="0"/>
                  </a:moveTo>
                  <a:lnTo>
                    <a:pt x="0" y="0"/>
                  </a:lnTo>
                  <a:lnTo>
                    <a:pt x="0" y="429564"/>
                  </a:lnTo>
                  <a:lnTo>
                    <a:pt x="1685264" y="429564"/>
                  </a:lnTo>
                  <a:lnTo>
                    <a:pt x="168526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pic>
          <p:nvPicPr>
            <p:cNvPr id="22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709" y="17323473"/>
              <a:ext cx="1412239" cy="20342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D9FCE52-2882-D255-C967-4C94EE4E7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316" y="261257"/>
            <a:ext cx="5767535" cy="43668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AECD71-9E44-B6DF-322B-FF2E56AF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80" y="5453407"/>
            <a:ext cx="1263442" cy="5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8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20256-141F-9A4D-BA32-9B5967A9FEA5}"/>
              </a:ext>
            </a:extLst>
          </p:cNvPr>
          <p:cNvSpPr txBox="1"/>
          <p:nvPr/>
        </p:nvSpPr>
        <p:spPr>
          <a:xfrm>
            <a:off x="1230761" y="2228299"/>
            <a:ext cx="99441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600" b="1" dirty="0">
                <a:solidFill>
                  <a:srgbClr val="002060"/>
                </a:solidFill>
              </a:rPr>
              <a:t>     </a:t>
            </a:r>
          </a:p>
          <a:p>
            <a:pPr algn="ctr" rtl="1"/>
            <a:endParaRPr lang="he-IL" sz="6600" b="1" dirty="0">
              <a:solidFill>
                <a:srgbClr val="002060"/>
              </a:solidFill>
            </a:endParaRPr>
          </a:p>
          <a:p>
            <a:pPr algn="ctr" rtl="1"/>
            <a:r>
              <a:rPr lang="he-IL" sz="6600" b="1" dirty="0">
                <a:solidFill>
                  <a:srgbClr val="002060"/>
                </a:solidFill>
              </a:rPr>
              <a:t>בהצלחה!</a:t>
            </a:r>
          </a:p>
          <a:p>
            <a:pPr algn="ctr" rtl="1"/>
            <a:endParaRPr lang="he-IL" sz="6600" b="1" dirty="0">
              <a:solidFill>
                <a:srgbClr val="002060"/>
              </a:solidFill>
            </a:endParaRPr>
          </a:p>
          <a:p>
            <a:pPr algn="ctr" rtl="1"/>
            <a:endParaRPr lang="aa-ET" sz="6600" b="1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457FF9-1E18-CA66-FEE3-61820BBB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73" y="347772"/>
            <a:ext cx="5316616" cy="40254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51C171-7679-5766-7819-956888CD0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69" y="5833872"/>
            <a:ext cx="4180262" cy="6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3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A907-D3B4-4D47-BF89-414295D03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94" y="260691"/>
            <a:ext cx="9144000" cy="989612"/>
          </a:xfrm>
        </p:spPr>
        <p:txBody>
          <a:bodyPr/>
          <a:lstStyle/>
          <a:p>
            <a:r>
              <a:rPr lang="he-IL" u="sng" dirty="0">
                <a:cs typeface="+mn-cs"/>
              </a:rPr>
              <a:t>הנחיות כלליות</a:t>
            </a:r>
            <a:endParaRPr lang="aa-ET" u="sng" dirty="0"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F5C8E-A597-6B4F-AFD6-9E5F46ACE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375" y="1334278"/>
            <a:ext cx="10291665" cy="5346440"/>
          </a:xfrm>
        </p:spPr>
        <p:txBody>
          <a:bodyPr>
            <a:normAutofit fontScale="92500"/>
          </a:bodyPr>
          <a:lstStyle/>
          <a:p>
            <a:pPr marL="342900" indent="-3429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dirty="0" err="1"/>
              <a:t>דואתלון</a:t>
            </a:r>
            <a:r>
              <a:rPr lang="he-IL" dirty="0"/>
              <a:t> השרון הינה תחרות במסגרת ליגת הילדים של איגוד הטריאתלון הישראלי.</a:t>
            </a:r>
          </a:p>
          <a:p>
            <a:pPr marL="342900" indent="-3429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dirty="0"/>
              <a:t>מנהל האירוע הוא גיא כפתורי. ניתן לפנות לגיא בכל שאלה. עדיפות דרך המאמנים.</a:t>
            </a:r>
          </a:p>
          <a:p>
            <a:pPr marL="342900" indent="-3429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dirty="0"/>
              <a:t>אחריות ידיעת המסלול ושעות הזינוקים על הספורטאים.</a:t>
            </a:r>
          </a:p>
          <a:p>
            <a:pPr marL="342900" indent="-3429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dirty="0"/>
              <a:t>10 דקות לפני כל זינוק – תדריך. חובת נוכחות.</a:t>
            </a:r>
          </a:p>
          <a:p>
            <a:pPr marL="342900" indent="-3429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dirty="0"/>
              <a:t> מידע שוטף יועבר באמצעות קבוצות </a:t>
            </a:r>
            <a:r>
              <a:rPr lang="he-IL" dirty="0" err="1"/>
              <a:t>הוואצאפ</a:t>
            </a:r>
            <a:r>
              <a:rPr lang="he-IL" dirty="0"/>
              <a:t> של המאמנים והספורטאים של האירוע.</a:t>
            </a:r>
          </a:p>
          <a:p>
            <a:pPr marL="342900" indent="-3429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dirty="0"/>
              <a:t>מומלץ לעשות הכרת מסלול , שימו לב שהמסלול הינו מסלול שטח ,יש בורות וחול רך, עלולות להיות גם שלוליות, בצד המזרחי יש מסלול אופניים כביש – אסור לרכב עליו ! [ מי שירכב עליו אפילו לרגע ייפסל מיידית]. מבקש לעשות סיור שטח ולנהוג באחריות וזהירות יתרה.</a:t>
            </a:r>
          </a:p>
          <a:p>
            <a:pPr marL="342900" indent="-3429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dirty="0"/>
              <a:t>במקרה שיש מפגש על המסלול של מתחרה שמוביל על המתחרה השני בהקפה או מקצה מהיר ממנו – המתחרה הפחות מהיר נותן זכות קדימה למהיר יותר ולא מפריע לו.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מדליות וגביעים יחולקו לשלושה ראשונים על פי קטגוריות הבאות: 16-17 [ 18 ומעלה ללא פודיום ], 14-15 גביעים, 12-13 מדליות , 10-11 מדליות , 7-9 מדליות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marL="342900" indent="-3429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8647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20256-141F-9A4D-BA32-9B5967A9FEA5}"/>
              </a:ext>
            </a:extLst>
          </p:cNvPr>
          <p:cNvSpPr txBox="1"/>
          <p:nvPr/>
        </p:nvSpPr>
        <p:spPr>
          <a:xfrm>
            <a:off x="906998" y="380649"/>
            <a:ext cx="9944100" cy="346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323" dirty="0" err="1">
                <a:solidFill>
                  <a:srgbClr val="DA4635"/>
                </a:solidFill>
                <a:latin typeface="+mj-lt"/>
                <a:ea typeface="+mj-ea"/>
                <a:cs typeface="+mj-cs"/>
              </a:rPr>
              <a:t>דואתלון</a:t>
            </a:r>
            <a:r>
              <a:rPr lang="he-IL" sz="3323" dirty="0">
                <a:solidFill>
                  <a:srgbClr val="DA4635"/>
                </a:solidFill>
                <a:latin typeface="+mj-lt"/>
                <a:ea typeface="+mj-ea"/>
                <a:cs typeface="+mj-cs"/>
              </a:rPr>
              <a:t> שטח השרון נוער </a:t>
            </a:r>
            <a:endParaRPr lang="he-IL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r" rtl="1" fontAlgn="base">
              <a:lnSpc>
                <a:spcPct val="150000"/>
              </a:lnSpc>
            </a:pPr>
            <a:r>
              <a:rPr lang="he-IL" sz="1600" dirty="0">
                <a:solidFill>
                  <a:srgbClr val="222222"/>
                </a:solidFill>
                <a:latin typeface="Arial" panose="020B0604020202020204" pitchFamily="34" charset="0"/>
              </a:rPr>
              <a:t>חניה במרכז מסחרי יקום, חוצים רגלית את הכביש בגשר הולכי רגל.</a:t>
            </a:r>
          </a:p>
          <a:p>
            <a:pPr algn="r" rtl="1" fontAlgn="base">
              <a:lnSpc>
                <a:spcPct val="150000"/>
              </a:lnSpc>
            </a:pPr>
            <a:r>
              <a:rPr lang="he-IL" sz="1600" dirty="0">
                <a:solidFill>
                  <a:srgbClr val="222222"/>
                </a:solidFill>
                <a:latin typeface="Arial" panose="020B0604020202020204" pitchFamily="34" charset="0"/>
              </a:rPr>
              <a:t>05:45 – התכנסות לרישום </a:t>
            </a:r>
            <a:r>
              <a:rPr lang="he-IL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ארקפה</a:t>
            </a:r>
            <a:r>
              <a:rPr lang="he-IL" sz="1600" dirty="0">
                <a:solidFill>
                  <a:srgbClr val="222222"/>
                </a:solidFill>
                <a:latin typeface="Arial" panose="020B0604020202020204" pitchFamily="34" charset="0"/>
              </a:rPr>
              <a:t> יקום – שימו לב יש הליכה של כ-5 דק' לשטח ההחלפה.</a:t>
            </a:r>
          </a:p>
          <a:p>
            <a:pPr algn="r" rtl="1" fontAlgn="base">
              <a:lnSpc>
                <a:spcPct val="150000"/>
              </a:lnSpc>
            </a:pPr>
            <a:r>
              <a:rPr lang="he-IL" sz="1600" dirty="0">
                <a:solidFill>
                  <a:srgbClr val="222222"/>
                </a:solidFill>
                <a:latin typeface="Arial" panose="020B0604020202020204" pitchFamily="34" charset="0"/>
              </a:rPr>
              <a:t>06:00-06:40 – פתיחת שטח החלפה לנוער14 ומעלה  </a:t>
            </a:r>
          </a:p>
          <a:p>
            <a:pPr algn="r" rtl="1" fontAlgn="base">
              <a:lnSpc>
                <a:spcPct val="150000"/>
              </a:lnSpc>
            </a:pPr>
            <a:r>
              <a:rPr lang="he-IL" sz="1600" dirty="0">
                <a:solidFill>
                  <a:srgbClr val="222222"/>
                </a:solidFill>
                <a:latin typeface="Arial" panose="020B0604020202020204" pitchFamily="34" charset="0"/>
              </a:rPr>
              <a:t>תיאור מסלול ריצה – הקפת 2 ק"מ (1 ק"מ הלוך, 1 ק"מ חזור), תיאור מסלול רכיבה – הקפת 4.5 ק"מ</a:t>
            </a:r>
          </a:p>
          <a:p>
            <a:pPr algn="r" rtl="1"/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  <a:p>
            <a:pPr algn="r" rtl="1"/>
            <a:endParaRPr lang="aa-ET" dirty="0"/>
          </a:p>
        </p:txBody>
      </p:sp>
      <p:grpSp>
        <p:nvGrpSpPr>
          <p:cNvPr id="21" name="object 26"/>
          <p:cNvGrpSpPr/>
          <p:nvPr/>
        </p:nvGrpSpPr>
        <p:grpSpPr>
          <a:xfrm>
            <a:off x="6446662" y="6279946"/>
            <a:ext cx="760135" cy="340691"/>
            <a:chOff x="11534025" y="17090376"/>
            <a:chExt cx="2012950" cy="711200"/>
          </a:xfrm>
        </p:grpSpPr>
        <p:sp>
          <p:nvSpPr>
            <p:cNvPr id="22" name="object 27"/>
            <p:cNvSpPr/>
            <p:nvPr/>
          </p:nvSpPr>
          <p:spPr>
            <a:xfrm>
              <a:off x="11534025" y="17090376"/>
              <a:ext cx="2012950" cy="711200"/>
            </a:xfrm>
            <a:custGeom>
              <a:avLst/>
              <a:gdLst/>
              <a:ahLst/>
              <a:cxnLst/>
              <a:rect l="l" t="t" r="r" b="b"/>
              <a:pathLst>
                <a:path w="2012950" h="711200">
                  <a:moveTo>
                    <a:pt x="2012835" y="0"/>
                  </a:moveTo>
                  <a:lnTo>
                    <a:pt x="0" y="0"/>
                  </a:lnTo>
                  <a:lnTo>
                    <a:pt x="0" y="711199"/>
                  </a:lnTo>
                  <a:lnTo>
                    <a:pt x="2012835" y="711199"/>
                  </a:lnTo>
                  <a:lnTo>
                    <a:pt x="201283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sp>
          <p:nvSpPr>
            <p:cNvPr id="23" name="object 28"/>
            <p:cNvSpPr/>
            <p:nvPr/>
          </p:nvSpPr>
          <p:spPr>
            <a:xfrm>
              <a:off x="12350077" y="17497373"/>
              <a:ext cx="729615" cy="31750"/>
            </a:xfrm>
            <a:custGeom>
              <a:avLst/>
              <a:gdLst/>
              <a:ahLst/>
              <a:cxnLst/>
              <a:rect l="l" t="t" r="r" b="b"/>
              <a:pathLst>
                <a:path w="729615" h="31750">
                  <a:moveTo>
                    <a:pt x="55194" y="10033"/>
                  </a:moveTo>
                  <a:lnTo>
                    <a:pt x="53238" y="6223"/>
                  </a:lnTo>
                  <a:lnTo>
                    <a:pt x="48463" y="3581"/>
                  </a:lnTo>
                  <a:lnTo>
                    <a:pt x="47637" y="3124"/>
                  </a:lnTo>
                  <a:lnTo>
                    <a:pt x="44450" y="2374"/>
                  </a:lnTo>
                  <a:lnTo>
                    <a:pt x="44450" y="6985"/>
                  </a:lnTo>
                  <a:lnTo>
                    <a:pt x="44450" y="13576"/>
                  </a:lnTo>
                  <a:lnTo>
                    <a:pt x="37236" y="16408"/>
                  </a:lnTo>
                  <a:lnTo>
                    <a:pt x="10744" y="16408"/>
                  </a:lnTo>
                  <a:lnTo>
                    <a:pt x="10744" y="3581"/>
                  </a:lnTo>
                  <a:lnTo>
                    <a:pt x="39560" y="3581"/>
                  </a:lnTo>
                  <a:lnTo>
                    <a:pt x="44450" y="6985"/>
                  </a:lnTo>
                  <a:lnTo>
                    <a:pt x="44450" y="2374"/>
                  </a:lnTo>
                  <a:lnTo>
                    <a:pt x="38760" y="1028"/>
                  </a:lnTo>
                  <a:lnTo>
                    <a:pt x="26987" y="266"/>
                  </a:lnTo>
                  <a:lnTo>
                    <a:pt x="1701" y="266"/>
                  </a:lnTo>
                  <a:lnTo>
                    <a:pt x="0" y="1181"/>
                  </a:lnTo>
                  <a:lnTo>
                    <a:pt x="0" y="30810"/>
                  </a:lnTo>
                  <a:lnTo>
                    <a:pt x="2070" y="31597"/>
                  </a:lnTo>
                  <a:lnTo>
                    <a:pt x="8661" y="31597"/>
                  </a:lnTo>
                  <a:lnTo>
                    <a:pt x="10744" y="30810"/>
                  </a:lnTo>
                  <a:lnTo>
                    <a:pt x="10744" y="19723"/>
                  </a:lnTo>
                  <a:lnTo>
                    <a:pt x="27355" y="19723"/>
                  </a:lnTo>
                  <a:lnTo>
                    <a:pt x="38392" y="18973"/>
                  </a:lnTo>
                  <a:lnTo>
                    <a:pt x="47218" y="16916"/>
                  </a:lnTo>
                  <a:lnTo>
                    <a:pt x="48171" y="16408"/>
                  </a:lnTo>
                  <a:lnTo>
                    <a:pt x="53073" y="13830"/>
                  </a:lnTo>
                  <a:lnTo>
                    <a:pt x="55194" y="10033"/>
                  </a:lnTo>
                  <a:close/>
                </a:path>
                <a:path w="729615" h="31750">
                  <a:moveTo>
                    <a:pt x="167144" y="29413"/>
                  </a:moveTo>
                  <a:lnTo>
                    <a:pt x="166535" y="28930"/>
                  </a:lnTo>
                  <a:lnTo>
                    <a:pt x="137909" y="17716"/>
                  </a:lnTo>
                  <a:lnTo>
                    <a:pt x="137350" y="17500"/>
                  </a:lnTo>
                  <a:lnTo>
                    <a:pt x="154940" y="17272"/>
                  </a:lnTo>
                  <a:lnTo>
                    <a:pt x="165684" y="14922"/>
                  </a:lnTo>
                  <a:lnTo>
                    <a:pt x="165684" y="14617"/>
                  </a:lnTo>
                  <a:lnTo>
                    <a:pt x="165684" y="8636"/>
                  </a:lnTo>
                  <a:lnTo>
                    <a:pt x="163449" y="5194"/>
                  </a:lnTo>
                  <a:lnTo>
                    <a:pt x="159829" y="3581"/>
                  </a:lnTo>
                  <a:lnTo>
                    <a:pt x="157505" y="2552"/>
                  </a:lnTo>
                  <a:lnTo>
                    <a:pt x="154940" y="2044"/>
                  </a:lnTo>
                  <a:lnTo>
                    <a:pt x="154940" y="6019"/>
                  </a:lnTo>
                  <a:lnTo>
                    <a:pt x="154940" y="12915"/>
                  </a:lnTo>
                  <a:lnTo>
                    <a:pt x="150050" y="14617"/>
                  </a:lnTo>
                  <a:lnTo>
                    <a:pt x="124167" y="14617"/>
                  </a:lnTo>
                  <a:lnTo>
                    <a:pt x="124167" y="3581"/>
                  </a:lnTo>
                  <a:lnTo>
                    <a:pt x="148590" y="3581"/>
                  </a:lnTo>
                  <a:lnTo>
                    <a:pt x="154940" y="6019"/>
                  </a:lnTo>
                  <a:lnTo>
                    <a:pt x="154940" y="2044"/>
                  </a:lnTo>
                  <a:lnTo>
                    <a:pt x="148996" y="850"/>
                  </a:lnTo>
                  <a:lnTo>
                    <a:pt x="139065" y="254"/>
                  </a:lnTo>
                  <a:lnTo>
                    <a:pt x="115125" y="254"/>
                  </a:lnTo>
                  <a:lnTo>
                    <a:pt x="113423" y="1181"/>
                  </a:lnTo>
                  <a:lnTo>
                    <a:pt x="113423" y="30810"/>
                  </a:lnTo>
                  <a:lnTo>
                    <a:pt x="115493" y="31584"/>
                  </a:lnTo>
                  <a:lnTo>
                    <a:pt x="122085" y="31584"/>
                  </a:lnTo>
                  <a:lnTo>
                    <a:pt x="124167" y="30810"/>
                  </a:lnTo>
                  <a:lnTo>
                    <a:pt x="124167" y="17716"/>
                  </a:lnTo>
                  <a:lnTo>
                    <a:pt x="158597" y="31203"/>
                  </a:lnTo>
                  <a:lnTo>
                    <a:pt x="160070" y="31584"/>
                  </a:lnTo>
                  <a:lnTo>
                    <a:pt x="164947" y="31584"/>
                  </a:lnTo>
                  <a:lnTo>
                    <a:pt x="167144" y="30937"/>
                  </a:lnTo>
                  <a:lnTo>
                    <a:pt x="167144" y="29413"/>
                  </a:lnTo>
                  <a:close/>
                </a:path>
                <a:path w="729615" h="31750">
                  <a:moveTo>
                    <a:pt x="299758" y="15798"/>
                  </a:moveTo>
                  <a:lnTo>
                    <a:pt x="297294" y="9918"/>
                  </a:lnTo>
                  <a:lnTo>
                    <a:pt x="290004" y="4864"/>
                  </a:lnTo>
                  <a:lnTo>
                    <a:pt x="288277" y="4356"/>
                  </a:lnTo>
                  <a:lnTo>
                    <a:pt x="288277" y="15798"/>
                  </a:lnTo>
                  <a:lnTo>
                    <a:pt x="286867" y="20256"/>
                  </a:lnTo>
                  <a:lnTo>
                    <a:pt x="282295" y="24269"/>
                  </a:lnTo>
                  <a:lnTo>
                    <a:pt x="274053" y="27165"/>
                  </a:lnTo>
                  <a:lnTo>
                    <a:pt x="261658" y="28282"/>
                  </a:lnTo>
                  <a:lnTo>
                    <a:pt x="249262" y="27165"/>
                  </a:lnTo>
                  <a:lnTo>
                    <a:pt x="241020" y="24269"/>
                  </a:lnTo>
                  <a:lnTo>
                    <a:pt x="236448" y="20256"/>
                  </a:lnTo>
                  <a:lnTo>
                    <a:pt x="235038" y="15798"/>
                  </a:lnTo>
                  <a:lnTo>
                    <a:pt x="236448" y="11341"/>
                  </a:lnTo>
                  <a:lnTo>
                    <a:pt x="241020" y="7327"/>
                  </a:lnTo>
                  <a:lnTo>
                    <a:pt x="249262" y="4432"/>
                  </a:lnTo>
                  <a:lnTo>
                    <a:pt x="261658" y="3314"/>
                  </a:lnTo>
                  <a:lnTo>
                    <a:pt x="274053" y="4432"/>
                  </a:lnTo>
                  <a:lnTo>
                    <a:pt x="282295" y="7327"/>
                  </a:lnTo>
                  <a:lnTo>
                    <a:pt x="286867" y="11341"/>
                  </a:lnTo>
                  <a:lnTo>
                    <a:pt x="288277" y="15798"/>
                  </a:lnTo>
                  <a:lnTo>
                    <a:pt x="288277" y="4356"/>
                  </a:lnTo>
                  <a:lnTo>
                    <a:pt x="284759" y="3314"/>
                  </a:lnTo>
                  <a:lnTo>
                    <a:pt x="278066" y="1333"/>
                  </a:lnTo>
                  <a:lnTo>
                    <a:pt x="261658" y="0"/>
                  </a:lnTo>
                  <a:lnTo>
                    <a:pt x="245249" y="1333"/>
                  </a:lnTo>
                  <a:lnTo>
                    <a:pt x="233311" y="4864"/>
                  </a:lnTo>
                  <a:lnTo>
                    <a:pt x="226021" y="9918"/>
                  </a:lnTo>
                  <a:lnTo>
                    <a:pt x="223558" y="15798"/>
                  </a:lnTo>
                  <a:lnTo>
                    <a:pt x="226021" y="21678"/>
                  </a:lnTo>
                  <a:lnTo>
                    <a:pt x="233311" y="26720"/>
                  </a:lnTo>
                  <a:lnTo>
                    <a:pt x="245249" y="30264"/>
                  </a:lnTo>
                  <a:lnTo>
                    <a:pt x="261658" y="31597"/>
                  </a:lnTo>
                  <a:lnTo>
                    <a:pt x="278066" y="30264"/>
                  </a:lnTo>
                  <a:lnTo>
                    <a:pt x="284759" y="28282"/>
                  </a:lnTo>
                  <a:lnTo>
                    <a:pt x="290004" y="26720"/>
                  </a:lnTo>
                  <a:lnTo>
                    <a:pt x="297294" y="21678"/>
                  </a:lnTo>
                  <a:lnTo>
                    <a:pt x="299758" y="15798"/>
                  </a:lnTo>
                  <a:close/>
                </a:path>
                <a:path w="729615" h="31750">
                  <a:moveTo>
                    <a:pt x="391693" y="787"/>
                  </a:moveTo>
                  <a:lnTo>
                    <a:pt x="389623" y="0"/>
                  </a:lnTo>
                  <a:lnTo>
                    <a:pt x="383032" y="0"/>
                  </a:lnTo>
                  <a:lnTo>
                    <a:pt x="380949" y="787"/>
                  </a:lnTo>
                  <a:lnTo>
                    <a:pt x="380949" y="2044"/>
                  </a:lnTo>
                  <a:lnTo>
                    <a:pt x="380949" y="26263"/>
                  </a:lnTo>
                  <a:lnTo>
                    <a:pt x="378866" y="28270"/>
                  </a:lnTo>
                  <a:lnTo>
                    <a:pt x="362140" y="28270"/>
                  </a:lnTo>
                  <a:lnTo>
                    <a:pt x="361899" y="26479"/>
                  </a:lnTo>
                  <a:lnTo>
                    <a:pt x="354457" y="26479"/>
                  </a:lnTo>
                  <a:lnTo>
                    <a:pt x="352742" y="27139"/>
                  </a:lnTo>
                  <a:lnTo>
                    <a:pt x="352742" y="30365"/>
                  </a:lnTo>
                  <a:lnTo>
                    <a:pt x="364832" y="31584"/>
                  </a:lnTo>
                  <a:lnTo>
                    <a:pt x="385838" y="31584"/>
                  </a:lnTo>
                  <a:lnTo>
                    <a:pt x="391693" y="28359"/>
                  </a:lnTo>
                  <a:lnTo>
                    <a:pt x="391693" y="787"/>
                  </a:lnTo>
                  <a:close/>
                </a:path>
                <a:path w="729615" h="31750">
                  <a:moveTo>
                    <a:pt x="497801" y="838"/>
                  </a:moveTo>
                  <a:lnTo>
                    <a:pt x="495604" y="266"/>
                  </a:lnTo>
                  <a:lnTo>
                    <a:pt x="457619" y="266"/>
                  </a:lnTo>
                  <a:lnTo>
                    <a:pt x="455917" y="1193"/>
                  </a:lnTo>
                  <a:lnTo>
                    <a:pt x="455917" y="30416"/>
                  </a:lnTo>
                  <a:lnTo>
                    <a:pt x="457619" y="31343"/>
                  </a:lnTo>
                  <a:lnTo>
                    <a:pt x="495604" y="31343"/>
                  </a:lnTo>
                  <a:lnTo>
                    <a:pt x="497801" y="30772"/>
                  </a:lnTo>
                  <a:lnTo>
                    <a:pt x="497801" y="28333"/>
                  </a:lnTo>
                  <a:lnTo>
                    <a:pt x="495604" y="27762"/>
                  </a:lnTo>
                  <a:lnTo>
                    <a:pt x="466661" y="27762"/>
                  </a:lnTo>
                  <a:lnTo>
                    <a:pt x="466661" y="17589"/>
                  </a:lnTo>
                  <a:lnTo>
                    <a:pt x="493280" y="17589"/>
                  </a:lnTo>
                  <a:lnTo>
                    <a:pt x="495477" y="17030"/>
                  </a:lnTo>
                  <a:lnTo>
                    <a:pt x="495477" y="14579"/>
                  </a:lnTo>
                  <a:lnTo>
                    <a:pt x="493280" y="14008"/>
                  </a:lnTo>
                  <a:lnTo>
                    <a:pt x="466661" y="14008"/>
                  </a:lnTo>
                  <a:lnTo>
                    <a:pt x="466661" y="3848"/>
                  </a:lnTo>
                  <a:lnTo>
                    <a:pt x="495604" y="3848"/>
                  </a:lnTo>
                  <a:lnTo>
                    <a:pt x="497801" y="3276"/>
                  </a:lnTo>
                  <a:lnTo>
                    <a:pt x="497801" y="838"/>
                  </a:lnTo>
                  <a:close/>
                </a:path>
                <a:path w="729615" h="31750">
                  <a:moveTo>
                    <a:pt x="622592" y="26187"/>
                  </a:moveTo>
                  <a:lnTo>
                    <a:pt x="620877" y="25488"/>
                  </a:lnTo>
                  <a:lnTo>
                    <a:pt x="613803" y="25488"/>
                  </a:lnTo>
                  <a:lnTo>
                    <a:pt x="608063" y="28282"/>
                  </a:lnTo>
                  <a:lnTo>
                    <a:pt x="594995" y="28282"/>
                  </a:lnTo>
                  <a:lnTo>
                    <a:pt x="583057" y="27165"/>
                  </a:lnTo>
                  <a:lnTo>
                    <a:pt x="574763" y="24269"/>
                  </a:lnTo>
                  <a:lnTo>
                    <a:pt x="569937" y="20256"/>
                  </a:lnTo>
                  <a:lnTo>
                    <a:pt x="568375" y="15798"/>
                  </a:lnTo>
                  <a:lnTo>
                    <a:pt x="569912" y="11341"/>
                  </a:lnTo>
                  <a:lnTo>
                    <a:pt x="574751" y="7327"/>
                  </a:lnTo>
                  <a:lnTo>
                    <a:pt x="583209" y="4432"/>
                  </a:lnTo>
                  <a:lnTo>
                    <a:pt x="595604" y="3314"/>
                  </a:lnTo>
                  <a:lnTo>
                    <a:pt x="609041" y="3314"/>
                  </a:lnTo>
                  <a:lnTo>
                    <a:pt x="611479" y="6375"/>
                  </a:lnTo>
                  <a:lnTo>
                    <a:pt x="619048" y="6375"/>
                  </a:lnTo>
                  <a:lnTo>
                    <a:pt x="595604" y="0"/>
                  </a:lnTo>
                  <a:lnTo>
                    <a:pt x="578688" y="1333"/>
                  </a:lnTo>
                  <a:lnTo>
                    <a:pt x="566585" y="4864"/>
                  </a:lnTo>
                  <a:lnTo>
                    <a:pt x="559320" y="9918"/>
                  </a:lnTo>
                  <a:lnTo>
                    <a:pt x="556895" y="15798"/>
                  </a:lnTo>
                  <a:lnTo>
                    <a:pt x="559308" y="21678"/>
                  </a:lnTo>
                  <a:lnTo>
                    <a:pt x="566508" y="26720"/>
                  </a:lnTo>
                  <a:lnTo>
                    <a:pt x="578421" y="30264"/>
                  </a:lnTo>
                  <a:lnTo>
                    <a:pt x="594995" y="31597"/>
                  </a:lnTo>
                  <a:lnTo>
                    <a:pt x="605751" y="31203"/>
                  </a:lnTo>
                  <a:lnTo>
                    <a:pt x="614514" y="30175"/>
                  </a:lnTo>
                  <a:lnTo>
                    <a:pt x="620420" y="28778"/>
                  </a:lnTo>
                  <a:lnTo>
                    <a:pt x="622592" y="27279"/>
                  </a:lnTo>
                  <a:lnTo>
                    <a:pt x="622592" y="26187"/>
                  </a:lnTo>
                  <a:close/>
                </a:path>
                <a:path w="729615" h="31750">
                  <a:moveTo>
                    <a:pt x="729551" y="838"/>
                  </a:moveTo>
                  <a:lnTo>
                    <a:pt x="727354" y="266"/>
                  </a:lnTo>
                  <a:lnTo>
                    <a:pt x="678027" y="266"/>
                  </a:lnTo>
                  <a:lnTo>
                    <a:pt x="675830" y="838"/>
                  </a:lnTo>
                  <a:lnTo>
                    <a:pt x="675830" y="3276"/>
                  </a:lnTo>
                  <a:lnTo>
                    <a:pt x="678027" y="3848"/>
                  </a:lnTo>
                  <a:lnTo>
                    <a:pt x="697318" y="3848"/>
                  </a:lnTo>
                  <a:lnTo>
                    <a:pt x="697318" y="30810"/>
                  </a:lnTo>
                  <a:lnTo>
                    <a:pt x="699389" y="31597"/>
                  </a:lnTo>
                  <a:lnTo>
                    <a:pt x="705993" y="31597"/>
                  </a:lnTo>
                  <a:lnTo>
                    <a:pt x="708063" y="30810"/>
                  </a:lnTo>
                  <a:lnTo>
                    <a:pt x="708063" y="3848"/>
                  </a:lnTo>
                  <a:lnTo>
                    <a:pt x="727354" y="3848"/>
                  </a:lnTo>
                  <a:lnTo>
                    <a:pt x="729551" y="3276"/>
                  </a:lnTo>
                  <a:lnTo>
                    <a:pt x="729551" y="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pic>
          <p:nvPicPr>
            <p:cNvPr id="24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77225" y="17363882"/>
              <a:ext cx="180365" cy="105752"/>
            </a:xfrm>
            <a:prstGeom prst="rect">
              <a:avLst/>
            </a:prstGeom>
          </p:spPr>
        </p:pic>
        <p:pic>
          <p:nvPicPr>
            <p:cNvPr id="25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3763" y="17362990"/>
              <a:ext cx="215950" cy="107530"/>
            </a:xfrm>
            <a:prstGeom prst="rect">
              <a:avLst/>
            </a:prstGeom>
          </p:spPr>
        </p:pic>
        <p:pic>
          <p:nvPicPr>
            <p:cNvPr id="26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35039" y="17363000"/>
              <a:ext cx="415546" cy="106641"/>
            </a:xfrm>
            <a:prstGeom prst="rect">
              <a:avLst/>
            </a:prstGeom>
          </p:spPr>
        </p:pic>
        <p:pic>
          <p:nvPicPr>
            <p:cNvPr id="27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0311" y="17363569"/>
              <a:ext cx="249859" cy="165392"/>
            </a:xfrm>
            <a:prstGeom prst="rect">
              <a:avLst/>
            </a:prstGeom>
          </p:spPr>
        </p:pic>
      </p:grpSp>
      <p:grpSp>
        <p:nvGrpSpPr>
          <p:cNvPr id="37" name="object 33"/>
          <p:cNvGrpSpPr/>
          <p:nvPr/>
        </p:nvGrpSpPr>
        <p:grpSpPr>
          <a:xfrm>
            <a:off x="4061643" y="6280231"/>
            <a:ext cx="773501" cy="340406"/>
            <a:chOff x="152209" y="17210405"/>
            <a:chExt cx="1685289" cy="429895"/>
          </a:xfrm>
        </p:grpSpPr>
        <p:sp>
          <p:nvSpPr>
            <p:cNvPr id="38" name="object 34"/>
            <p:cNvSpPr/>
            <p:nvPr/>
          </p:nvSpPr>
          <p:spPr>
            <a:xfrm>
              <a:off x="152209" y="17210405"/>
              <a:ext cx="1685289" cy="429895"/>
            </a:xfrm>
            <a:custGeom>
              <a:avLst/>
              <a:gdLst/>
              <a:ahLst/>
              <a:cxnLst/>
              <a:rect l="l" t="t" r="r" b="b"/>
              <a:pathLst>
                <a:path w="1685289" h="429894">
                  <a:moveTo>
                    <a:pt x="1685264" y="0"/>
                  </a:moveTo>
                  <a:lnTo>
                    <a:pt x="0" y="0"/>
                  </a:lnTo>
                  <a:lnTo>
                    <a:pt x="0" y="429564"/>
                  </a:lnTo>
                  <a:lnTo>
                    <a:pt x="1685264" y="429564"/>
                  </a:lnTo>
                  <a:lnTo>
                    <a:pt x="168526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pic>
          <p:nvPicPr>
            <p:cNvPr id="39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709" y="17323473"/>
              <a:ext cx="1412239" cy="20342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0585CA-E9EA-21B9-081D-3B3202505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752" y="3306288"/>
            <a:ext cx="9477039" cy="229692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383BAF9-261B-30B4-4D42-DFE5C5A5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76" y="6296780"/>
            <a:ext cx="1021919" cy="4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9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20256-141F-9A4D-BA32-9B5967A9FEA5}"/>
              </a:ext>
            </a:extLst>
          </p:cNvPr>
          <p:cNvSpPr txBox="1"/>
          <p:nvPr/>
        </p:nvSpPr>
        <p:spPr>
          <a:xfrm>
            <a:off x="1304699" y="487393"/>
            <a:ext cx="9944100" cy="341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323" dirty="0" err="1">
                <a:solidFill>
                  <a:srgbClr val="DA4635"/>
                </a:solidFill>
                <a:latin typeface="+mj-lt"/>
                <a:ea typeface="+mj-ea"/>
                <a:cs typeface="+mj-cs"/>
              </a:rPr>
              <a:t>דואתלון</a:t>
            </a:r>
            <a:r>
              <a:rPr lang="he-IL" sz="3323" dirty="0">
                <a:solidFill>
                  <a:srgbClr val="DA4635"/>
                </a:solidFill>
                <a:latin typeface="+mj-lt"/>
                <a:ea typeface="+mj-ea"/>
                <a:cs typeface="+mj-cs"/>
              </a:rPr>
              <a:t> שטח השרון ילדים </a:t>
            </a:r>
            <a:endParaRPr lang="he-IL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r" rtl="1" fontAlgn="base">
              <a:lnSpc>
                <a:spcPct val="150000"/>
              </a:lnSpc>
            </a:pPr>
            <a:r>
              <a:rPr lang="he-IL" sz="1600" dirty="0">
                <a:solidFill>
                  <a:srgbClr val="222222"/>
                </a:solidFill>
                <a:latin typeface="Arial" panose="020B0604020202020204" pitchFamily="34" charset="0"/>
              </a:rPr>
              <a:t>חניה במרכז מסחרי יקום , לחצות רגלי את הכביש בגשר הולכי רגל.</a:t>
            </a:r>
          </a:p>
          <a:p>
            <a:pPr algn="r" rtl="1" fontAlgn="base">
              <a:lnSpc>
                <a:spcPct val="150000"/>
              </a:lnSpc>
            </a:pPr>
            <a:r>
              <a:rPr lang="he-IL" sz="1600" dirty="0">
                <a:solidFill>
                  <a:srgbClr val="222222"/>
                </a:solidFill>
                <a:latin typeface="Arial" panose="020B0604020202020204" pitchFamily="34" charset="0"/>
              </a:rPr>
              <a:t>07:45 – התכנסות לרישום </a:t>
            </a:r>
            <a:r>
              <a:rPr lang="he-IL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בארקפה</a:t>
            </a:r>
            <a:r>
              <a:rPr lang="he-IL" sz="1600" dirty="0">
                <a:solidFill>
                  <a:srgbClr val="222222"/>
                </a:solidFill>
                <a:latin typeface="Arial" panose="020B0604020202020204" pitchFamily="34" charset="0"/>
              </a:rPr>
              <a:t> יקום – שימו לב יש הליכה של כ5 דק' לשטח ההחלפה </a:t>
            </a:r>
          </a:p>
          <a:p>
            <a:pPr algn="r" rtl="1" fontAlgn="base">
              <a:lnSpc>
                <a:spcPct val="150000"/>
              </a:lnSpc>
            </a:pPr>
            <a:r>
              <a:rPr lang="he-IL" sz="1600" dirty="0">
                <a:solidFill>
                  <a:srgbClr val="222222"/>
                </a:solidFill>
                <a:latin typeface="Arial" panose="020B0604020202020204" pitchFamily="34" charset="0"/>
              </a:rPr>
              <a:t>08:00-08:40 – פתיחת שטח החלפה לילדים </a:t>
            </a:r>
          </a:p>
          <a:p>
            <a:pPr algn="r" rtl="1" fontAlgn="base">
              <a:lnSpc>
                <a:spcPct val="150000"/>
              </a:lnSpc>
            </a:pPr>
            <a:r>
              <a:rPr lang="he-IL" sz="1400" dirty="0">
                <a:solidFill>
                  <a:srgbClr val="222222"/>
                </a:solidFill>
                <a:latin typeface="Arial" panose="020B0604020202020204" pitchFamily="34" charset="0"/>
              </a:rPr>
              <a:t>תיאור מסלול ריצה – הקפת 2 ק"מ (1 ק"מ הלוך, 1 ק"מ חזור), תיאור מסלול רכיבה – הקפת 3.5 ק"מ</a:t>
            </a:r>
          </a:p>
          <a:p>
            <a:pPr algn="r" rtl="1"/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  <a:p>
            <a:pPr algn="r" rtl="1"/>
            <a:endParaRPr lang="aa-ET" dirty="0"/>
          </a:p>
        </p:txBody>
      </p:sp>
      <p:grpSp>
        <p:nvGrpSpPr>
          <p:cNvPr id="5" name="object 26">
            <a:extLst>
              <a:ext uri="{FF2B5EF4-FFF2-40B4-BE49-F238E27FC236}">
                <a16:creationId xmlns:a16="http://schemas.microsoft.com/office/drawing/2014/main" id="{FEE3E026-84BD-45D7-9A28-89B2FE8146DF}"/>
              </a:ext>
            </a:extLst>
          </p:cNvPr>
          <p:cNvGrpSpPr/>
          <p:nvPr/>
        </p:nvGrpSpPr>
        <p:grpSpPr>
          <a:xfrm>
            <a:off x="6386540" y="6422707"/>
            <a:ext cx="760135" cy="268565"/>
            <a:chOff x="11534025" y="17090376"/>
            <a:chExt cx="2012950" cy="711200"/>
          </a:xfrm>
        </p:grpSpPr>
        <p:sp>
          <p:nvSpPr>
            <p:cNvPr id="6" name="object 27">
              <a:extLst>
                <a:ext uri="{FF2B5EF4-FFF2-40B4-BE49-F238E27FC236}">
                  <a16:creationId xmlns:a16="http://schemas.microsoft.com/office/drawing/2014/main" id="{95BB467D-50D2-49E7-F2AB-02812A984A8D}"/>
                </a:ext>
              </a:extLst>
            </p:cNvPr>
            <p:cNvSpPr/>
            <p:nvPr/>
          </p:nvSpPr>
          <p:spPr>
            <a:xfrm>
              <a:off x="11534025" y="17090376"/>
              <a:ext cx="2012950" cy="711200"/>
            </a:xfrm>
            <a:custGeom>
              <a:avLst/>
              <a:gdLst/>
              <a:ahLst/>
              <a:cxnLst/>
              <a:rect l="l" t="t" r="r" b="b"/>
              <a:pathLst>
                <a:path w="2012950" h="711200">
                  <a:moveTo>
                    <a:pt x="2012835" y="0"/>
                  </a:moveTo>
                  <a:lnTo>
                    <a:pt x="0" y="0"/>
                  </a:lnTo>
                  <a:lnTo>
                    <a:pt x="0" y="711199"/>
                  </a:lnTo>
                  <a:lnTo>
                    <a:pt x="2012835" y="711199"/>
                  </a:lnTo>
                  <a:lnTo>
                    <a:pt x="201283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sp>
          <p:nvSpPr>
            <p:cNvPr id="7" name="object 28">
              <a:extLst>
                <a:ext uri="{FF2B5EF4-FFF2-40B4-BE49-F238E27FC236}">
                  <a16:creationId xmlns:a16="http://schemas.microsoft.com/office/drawing/2014/main" id="{CC294C20-7641-7593-EF9A-ADD4C743B468}"/>
                </a:ext>
              </a:extLst>
            </p:cNvPr>
            <p:cNvSpPr/>
            <p:nvPr/>
          </p:nvSpPr>
          <p:spPr>
            <a:xfrm>
              <a:off x="12350077" y="17497373"/>
              <a:ext cx="729615" cy="31750"/>
            </a:xfrm>
            <a:custGeom>
              <a:avLst/>
              <a:gdLst/>
              <a:ahLst/>
              <a:cxnLst/>
              <a:rect l="l" t="t" r="r" b="b"/>
              <a:pathLst>
                <a:path w="729615" h="31750">
                  <a:moveTo>
                    <a:pt x="55194" y="10033"/>
                  </a:moveTo>
                  <a:lnTo>
                    <a:pt x="53238" y="6223"/>
                  </a:lnTo>
                  <a:lnTo>
                    <a:pt x="48463" y="3581"/>
                  </a:lnTo>
                  <a:lnTo>
                    <a:pt x="47637" y="3124"/>
                  </a:lnTo>
                  <a:lnTo>
                    <a:pt x="44450" y="2374"/>
                  </a:lnTo>
                  <a:lnTo>
                    <a:pt x="44450" y="6985"/>
                  </a:lnTo>
                  <a:lnTo>
                    <a:pt x="44450" y="13576"/>
                  </a:lnTo>
                  <a:lnTo>
                    <a:pt x="37236" y="16408"/>
                  </a:lnTo>
                  <a:lnTo>
                    <a:pt x="10744" y="16408"/>
                  </a:lnTo>
                  <a:lnTo>
                    <a:pt x="10744" y="3581"/>
                  </a:lnTo>
                  <a:lnTo>
                    <a:pt x="39560" y="3581"/>
                  </a:lnTo>
                  <a:lnTo>
                    <a:pt x="44450" y="6985"/>
                  </a:lnTo>
                  <a:lnTo>
                    <a:pt x="44450" y="2374"/>
                  </a:lnTo>
                  <a:lnTo>
                    <a:pt x="38760" y="1028"/>
                  </a:lnTo>
                  <a:lnTo>
                    <a:pt x="26987" y="266"/>
                  </a:lnTo>
                  <a:lnTo>
                    <a:pt x="1701" y="266"/>
                  </a:lnTo>
                  <a:lnTo>
                    <a:pt x="0" y="1181"/>
                  </a:lnTo>
                  <a:lnTo>
                    <a:pt x="0" y="30810"/>
                  </a:lnTo>
                  <a:lnTo>
                    <a:pt x="2070" y="31597"/>
                  </a:lnTo>
                  <a:lnTo>
                    <a:pt x="8661" y="31597"/>
                  </a:lnTo>
                  <a:lnTo>
                    <a:pt x="10744" y="30810"/>
                  </a:lnTo>
                  <a:lnTo>
                    <a:pt x="10744" y="19723"/>
                  </a:lnTo>
                  <a:lnTo>
                    <a:pt x="27355" y="19723"/>
                  </a:lnTo>
                  <a:lnTo>
                    <a:pt x="38392" y="18973"/>
                  </a:lnTo>
                  <a:lnTo>
                    <a:pt x="47218" y="16916"/>
                  </a:lnTo>
                  <a:lnTo>
                    <a:pt x="48171" y="16408"/>
                  </a:lnTo>
                  <a:lnTo>
                    <a:pt x="53073" y="13830"/>
                  </a:lnTo>
                  <a:lnTo>
                    <a:pt x="55194" y="10033"/>
                  </a:lnTo>
                  <a:close/>
                </a:path>
                <a:path w="729615" h="31750">
                  <a:moveTo>
                    <a:pt x="167144" y="29413"/>
                  </a:moveTo>
                  <a:lnTo>
                    <a:pt x="166535" y="28930"/>
                  </a:lnTo>
                  <a:lnTo>
                    <a:pt x="137909" y="17716"/>
                  </a:lnTo>
                  <a:lnTo>
                    <a:pt x="137350" y="17500"/>
                  </a:lnTo>
                  <a:lnTo>
                    <a:pt x="154940" y="17272"/>
                  </a:lnTo>
                  <a:lnTo>
                    <a:pt x="165684" y="14922"/>
                  </a:lnTo>
                  <a:lnTo>
                    <a:pt x="165684" y="14617"/>
                  </a:lnTo>
                  <a:lnTo>
                    <a:pt x="165684" y="8636"/>
                  </a:lnTo>
                  <a:lnTo>
                    <a:pt x="163449" y="5194"/>
                  </a:lnTo>
                  <a:lnTo>
                    <a:pt x="159829" y="3581"/>
                  </a:lnTo>
                  <a:lnTo>
                    <a:pt x="157505" y="2552"/>
                  </a:lnTo>
                  <a:lnTo>
                    <a:pt x="154940" y="2044"/>
                  </a:lnTo>
                  <a:lnTo>
                    <a:pt x="154940" y="6019"/>
                  </a:lnTo>
                  <a:lnTo>
                    <a:pt x="154940" y="12915"/>
                  </a:lnTo>
                  <a:lnTo>
                    <a:pt x="150050" y="14617"/>
                  </a:lnTo>
                  <a:lnTo>
                    <a:pt x="124167" y="14617"/>
                  </a:lnTo>
                  <a:lnTo>
                    <a:pt x="124167" y="3581"/>
                  </a:lnTo>
                  <a:lnTo>
                    <a:pt x="148590" y="3581"/>
                  </a:lnTo>
                  <a:lnTo>
                    <a:pt x="154940" y="6019"/>
                  </a:lnTo>
                  <a:lnTo>
                    <a:pt x="154940" y="2044"/>
                  </a:lnTo>
                  <a:lnTo>
                    <a:pt x="148996" y="850"/>
                  </a:lnTo>
                  <a:lnTo>
                    <a:pt x="139065" y="254"/>
                  </a:lnTo>
                  <a:lnTo>
                    <a:pt x="115125" y="254"/>
                  </a:lnTo>
                  <a:lnTo>
                    <a:pt x="113423" y="1181"/>
                  </a:lnTo>
                  <a:lnTo>
                    <a:pt x="113423" y="30810"/>
                  </a:lnTo>
                  <a:lnTo>
                    <a:pt x="115493" y="31584"/>
                  </a:lnTo>
                  <a:lnTo>
                    <a:pt x="122085" y="31584"/>
                  </a:lnTo>
                  <a:lnTo>
                    <a:pt x="124167" y="30810"/>
                  </a:lnTo>
                  <a:lnTo>
                    <a:pt x="124167" y="17716"/>
                  </a:lnTo>
                  <a:lnTo>
                    <a:pt x="158597" y="31203"/>
                  </a:lnTo>
                  <a:lnTo>
                    <a:pt x="160070" y="31584"/>
                  </a:lnTo>
                  <a:lnTo>
                    <a:pt x="164947" y="31584"/>
                  </a:lnTo>
                  <a:lnTo>
                    <a:pt x="167144" y="30937"/>
                  </a:lnTo>
                  <a:lnTo>
                    <a:pt x="167144" y="29413"/>
                  </a:lnTo>
                  <a:close/>
                </a:path>
                <a:path w="729615" h="31750">
                  <a:moveTo>
                    <a:pt x="299758" y="15798"/>
                  </a:moveTo>
                  <a:lnTo>
                    <a:pt x="297294" y="9918"/>
                  </a:lnTo>
                  <a:lnTo>
                    <a:pt x="290004" y="4864"/>
                  </a:lnTo>
                  <a:lnTo>
                    <a:pt x="288277" y="4356"/>
                  </a:lnTo>
                  <a:lnTo>
                    <a:pt x="288277" y="15798"/>
                  </a:lnTo>
                  <a:lnTo>
                    <a:pt x="286867" y="20256"/>
                  </a:lnTo>
                  <a:lnTo>
                    <a:pt x="282295" y="24269"/>
                  </a:lnTo>
                  <a:lnTo>
                    <a:pt x="274053" y="27165"/>
                  </a:lnTo>
                  <a:lnTo>
                    <a:pt x="261658" y="28282"/>
                  </a:lnTo>
                  <a:lnTo>
                    <a:pt x="249262" y="27165"/>
                  </a:lnTo>
                  <a:lnTo>
                    <a:pt x="241020" y="24269"/>
                  </a:lnTo>
                  <a:lnTo>
                    <a:pt x="236448" y="20256"/>
                  </a:lnTo>
                  <a:lnTo>
                    <a:pt x="235038" y="15798"/>
                  </a:lnTo>
                  <a:lnTo>
                    <a:pt x="236448" y="11341"/>
                  </a:lnTo>
                  <a:lnTo>
                    <a:pt x="241020" y="7327"/>
                  </a:lnTo>
                  <a:lnTo>
                    <a:pt x="249262" y="4432"/>
                  </a:lnTo>
                  <a:lnTo>
                    <a:pt x="261658" y="3314"/>
                  </a:lnTo>
                  <a:lnTo>
                    <a:pt x="274053" y="4432"/>
                  </a:lnTo>
                  <a:lnTo>
                    <a:pt x="282295" y="7327"/>
                  </a:lnTo>
                  <a:lnTo>
                    <a:pt x="286867" y="11341"/>
                  </a:lnTo>
                  <a:lnTo>
                    <a:pt x="288277" y="15798"/>
                  </a:lnTo>
                  <a:lnTo>
                    <a:pt x="288277" y="4356"/>
                  </a:lnTo>
                  <a:lnTo>
                    <a:pt x="284759" y="3314"/>
                  </a:lnTo>
                  <a:lnTo>
                    <a:pt x="278066" y="1333"/>
                  </a:lnTo>
                  <a:lnTo>
                    <a:pt x="261658" y="0"/>
                  </a:lnTo>
                  <a:lnTo>
                    <a:pt x="245249" y="1333"/>
                  </a:lnTo>
                  <a:lnTo>
                    <a:pt x="233311" y="4864"/>
                  </a:lnTo>
                  <a:lnTo>
                    <a:pt x="226021" y="9918"/>
                  </a:lnTo>
                  <a:lnTo>
                    <a:pt x="223558" y="15798"/>
                  </a:lnTo>
                  <a:lnTo>
                    <a:pt x="226021" y="21678"/>
                  </a:lnTo>
                  <a:lnTo>
                    <a:pt x="233311" y="26720"/>
                  </a:lnTo>
                  <a:lnTo>
                    <a:pt x="245249" y="30264"/>
                  </a:lnTo>
                  <a:lnTo>
                    <a:pt x="261658" y="31597"/>
                  </a:lnTo>
                  <a:lnTo>
                    <a:pt x="278066" y="30264"/>
                  </a:lnTo>
                  <a:lnTo>
                    <a:pt x="284759" y="28282"/>
                  </a:lnTo>
                  <a:lnTo>
                    <a:pt x="290004" y="26720"/>
                  </a:lnTo>
                  <a:lnTo>
                    <a:pt x="297294" y="21678"/>
                  </a:lnTo>
                  <a:lnTo>
                    <a:pt x="299758" y="15798"/>
                  </a:lnTo>
                  <a:close/>
                </a:path>
                <a:path w="729615" h="31750">
                  <a:moveTo>
                    <a:pt x="391693" y="787"/>
                  </a:moveTo>
                  <a:lnTo>
                    <a:pt x="389623" y="0"/>
                  </a:lnTo>
                  <a:lnTo>
                    <a:pt x="383032" y="0"/>
                  </a:lnTo>
                  <a:lnTo>
                    <a:pt x="380949" y="787"/>
                  </a:lnTo>
                  <a:lnTo>
                    <a:pt x="380949" y="2044"/>
                  </a:lnTo>
                  <a:lnTo>
                    <a:pt x="380949" y="26263"/>
                  </a:lnTo>
                  <a:lnTo>
                    <a:pt x="378866" y="28270"/>
                  </a:lnTo>
                  <a:lnTo>
                    <a:pt x="362140" y="28270"/>
                  </a:lnTo>
                  <a:lnTo>
                    <a:pt x="361899" y="26479"/>
                  </a:lnTo>
                  <a:lnTo>
                    <a:pt x="354457" y="26479"/>
                  </a:lnTo>
                  <a:lnTo>
                    <a:pt x="352742" y="27139"/>
                  </a:lnTo>
                  <a:lnTo>
                    <a:pt x="352742" y="30365"/>
                  </a:lnTo>
                  <a:lnTo>
                    <a:pt x="364832" y="31584"/>
                  </a:lnTo>
                  <a:lnTo>
                    <a:pt x="385838" y="31584"/>
                  </a:lnTo>
                  <a:lnTo>
                    <a:pt x="391693" y="28359"/>
                  </a:lnTo>
                  <a:lnTo>
                    <a:pt x="391693" y="787"/>
                  </a:lnTo>
                  <a:close/>
                </a:path>
                <a:path w="729615" h="31750">
                  <a:moveTo>
                    <a:pt x="497801" y="838"/>
                  </a:moveTo>
                  <a:lnTo>
                    <a:pt x="495604" y="266"/>
                  </a:lnTo>
                  <a:lnTo>
                    <a:pt x="457619" y="266"/>
                  </a:lnTo>
                  <a:lnTo>
                    <a:pt x="455917" y="1193"/>
                  </a:lnTo>
                  <a:lnTo>
                    <a:pt x="455917" y="30416"/>
                  </a:lnTo>
                  <a:lnTo>
                    <a:pt x="457619" y="31343"/>
                  </a:lnTo>
                  <a:lnTo>
                    <a:pt x="495604" y="31343"/>
                  </a:lnTo>
                  <a:lnTo>
                    <a:pt x="497801" y="30772"/>
                  </a:lnTo>
                  <a:lnTo>
                    <a:pt x="497801" y="28333"/>
                  </a:lnTo>
                  <a:lnTo>
                    <a:pt x="495604" y="27762"/>
                  </a:lnTo>
                  <a:lnTo>
                    <a:pt x="466661" y="27762"/>
                  </a:lnTo>
                  <a:lnTo>
                    <a:pt x="466661" y="17589"/>
                  </a:lnTo>
                  <a:lnTo>
                    <a:pt x="493280" y="17589"/>
                  </a:lnTo>
                  <a:lnTo>
                    <a:pt x="495477" y="17030"/>
                  </a:lnTo>
                  <a:lnTo>
                    <a:pt x="495477" y="14579"/>
                  </a:lnTo>
                  <a:lnTo>
                    <a:pt x="493280" y="14008"/>
                  </a:lnTo>
                  <a:lnTo>
                    <a:pt x="466661" y="14008"/>
                  </a:lnTo>
                  <a:lnTo>
                    <a:pt x="466661" y="3848"/>
                  </a:lnTo>
                  <a:lnTo>
                    <a:pt x="495604" y="3848"/>
                  </a:lnTo>
                  <a:lnTo>
                    <a:pt x="497801" y="3276"/>
                  </a:lnTo>
                  <a:lnTo>
                    <a:pt x="497801" y="838"/>
                  </a:lnTo>
                  <a:close/>
                </a:path>
                <a:path w="729615" h="31750">
                  <a:moveTo>
                    <a:pt x="622592" y="26187"/>
                  </a:moveTo>
                  <a:lnTo>
                    <a:pt x="620877" y="25488"/>
                  </a:lnTo>
                  <a:lnTo>
                    <a:pt x="613803" y="25488"/>
                  </a:lnTo>
                  <a:lnTo>
                    <a:pt x="608063" y="28282"/>
                  </a:lnTo>
                  <a:lnTo>
                    <a:pt x="594995" y="28282"/>
                  </a:lnTo>
                  <a:lnTo>
                    <a:pt x="583057" y="27165"/>
                  </a:lnTo>
                  <a:lnTo>
                    <a:pt x="574763" y="24269"/>
                  </a:lnTo>
                  <a:lnTo>
                    <a:pt x="569937" y="20256"/>
                  </a:lnTo>
                  <a:lnTo>
                    <a:pt x="568375" y="15798"/>
                  </a:lnTo>
                  <a:lnTo>
                    <a:pt x="569912" y="11341"/>
                  </a:lnTo>
                  <a:lnTo>
                    <a:pt x="574751" y="7327"/>
                  </a:lnTo>
                  <a:lnTo>
                    <a:pt x="583209" y="4432"/>
                  </a:lnTo>
                  <a:lnTo>
                    <a:pt x="595604" y="3314"/>
                  </a:lnTo>
                  <a:lnTo>
                    <a:pt x="609041" y="3314"/>
                  </a:lnTo>
                  <a:lnTo>
                    <a:pt x="611479" y="6375"/>
                  </a:lnTo>
                  <a:lnTo>
                    <a:pt x="619048" y="6375"/>
                  </a:lnTo>
                  <a:lnTo>
                    <a:pt x="595604" y="0"/>
                  </a:lnTo>
                  <a:lnTo>
                    <a:pt x="578688" y="1333"/>
                  </a:lnTo>
                  <a:lnTo>
                    <a:pt x="566585" y="4864"/>
                  </a:lnTo>
                  <a:lnTo>
                    <a:pt x="559320" y="9918"/>
                  </a:lnTo>
                  <a:lnTo>
                    <a:pt x="556895" y="15798"/>
                  </a:lnTo>
                  <a:lnTo>
                    <a:pt x="559308" y="21678"/>
                  </a:lnTo>
                  <a:lnTo>
                    <a:pt x="566508" y="26720"/>
                  </a:lnTo>
                  <a:lnTo>
                    <a:pt x="578421" y="30264"/>
                  </a:lnTo>
                  <a:lnTo>
                    <a:pt x="594995" y="31597"/>
                  </a:lnTo>
                  <a:lnTo>
                    <a:pt x="605751" y="31203"/>
                  </a:lnTo>
                  <a:lnTo>
                    <a:pt x="614514" y="30175"/>
                  </a:lnTo>
                  <a:lnTo>
                    <a:pt x="620420" y="28778"/>
                  </a:lnTo>
                  <a:lnTo>
                    <a:pt x="622592" y="27279"/>
                  </a:lnTo>
                  <a:lnTo>
                    <a:pt x="622592" y="26187"/>
                  </a:lnTo>
                  <a:close/>
                </a:path>
                <a:path w="729615" h="31750">
                  <a:moveTo>
                    <a:pt x="729551" y="838"/>
                  </a:moveTo>
                  <a:lnTo>
                    <a:pt x="727354" y="266"/>
                  </a:lnTo>
                  <a:lnTo>
                    <a:pt x="678027" y="266"/>
                  </a:lnTo>
                  <a:lnTo>
                    <a:pt x="675830" y="838"/>
                  </a:lnTo>
                  <a:lnTo>
                    <a:pt x="675830" y="3276"/>
                  </a:lnTo>
                  <a:lnTo>
                    <a:pt x="678027" y="3848"/>
                  </a:lnTo>
                  <a:lnTo>
                    <a:pt x="697318" y="3848"/>
                  </a:lnTo>
                  <a:lnTo>
                    <a:pt x="697318" y="30810"/>
                  </a:lnTo>
                  <a:lnTo>
                    <a:pt x="699389" y="31597"/>
                  </a:lnTo>
                  <a:lnTo>
                    <a:pt x="705993" y="31597"/>
                  </a:lnTo>
                  <a:lnTo>
                    <a:pt x="708063" y="30810"/>
                  </a:lnTo>
                  <a:lnTo>
                    <a:pt x="708063" y="3848"/>
                  </a:lnTo>
                  <a:lnTo>
                    <a:pt x="727354" y="3848"/>
                  </a:lnTo>
                  <a:lnTo>
                    <a:pt x="729551" y="3276"/>
                  </a:lnTo>
                  <a:lnTo>
                    <a:pt x="729551" y="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pic>
          <p:nvPicPr>
            <p:cNvPr id="8" name="object 29">
              <a:extLst>
                <a:ext uri="{FF2B5EF4-FFF2-40B4-BE49-F238E27FC236}">
                  <a16:creationId xmlns:a16="http://schemas.microsoft.com/office/drawing/2014/main" id="{3D0F45F5-D7DA-AF57-9E23-7E95C6DA647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77225" y="17363882"/>
              <a:ext cx="180365" cy="105752"/>
            </a:xfrm>
            <a:prstGeom prst="rect">
              <a:avLst/>
            </a:prstGeom>
          </p:spPr>
        </p:pic>
        <p:pic>
          <p:nvPicPr>
            <p:cNvPr id="9" name="object 30">
              <a:extLst>
                <a:ext uri="{FF2B5EF4-FFF2-40B4-BE49-F238E27FC236}">
                  <a16:creationId xmlns:a16="http://schemas.microsoft.com/office/drawing/2014/main" id="{9679AE5E-1E89-9598-E0E1-0609868532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3763" y="17362990"/>
              <a:ext cx="215950" cy="107530"/>
            </a:xfrm>
            <a:prstGeom prst="rect">
              <a:avLst/>
            </a:prstGeom>
          </p:spPr>
        </p:pic>
        <p:pic>
          <p:nvPicPr>
            <p:cNvPr id="10" name="object 31">
              <a:extLst>
                <a:ext uri="{FF2B5EF4-FFF2-40B4-BE49-F238E27FC236}">
                  <a16:creationId xmlns:a16="http://schemas.microsoft.com/office/drawing/2014/main" id="{5494BB3C-EF33-8009-F18A-41864D03651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35039" y="17363000"/>
              <a:ext cx="415546" cy="106641"/>
            </a:xfrm>
            <a:prstGeom prst="rect">
              <a:avLst/>
            </a:prstGeom>
          </p:spPr>
        </p:pic>
        <p:pic>
          <p:nvPicPr>
            <p:cNvPr id="11" name="object 32">
              <a:extLst>
                <a:ext uri="{FF2B5EF4-FFF2-40B4-BE49-F238E27FC236}">
                  <a16:creationId xmlns:a16="http://schemas.microsoft.com/office/drawing/2014/main" id="{623DB152-669A-7600-0509-76AAAD534C9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0311" y="17363569"/>
              <a:ext cx="249859" cy="165392"/>
            </a:xfrm>
            <a:prstGeom prst="rect">
              <a:avLst/>
            </a:prstGeom>
          </p:spPr>
        </p:pic>
      </p:grpSp>
      <p:grpSp>
        <p:nvGrpSpPr>
          <p:cNvPr id="18" name="object 33">
            <a:extLst>
              <a:ext uri="{FF2B5EF4-FFF2-40B4-BE49-F238E27FC236}">
                <a16:creationId xmlns:a16="http://schemas.microsoft.com/office/drawing/2014/main" id="{32479303-3F71-B7F6-37CA-9C791627010B}"/>
              </a:ext>
            </a:extLst>
          </p:cNvPr>
          <p:cNvGrpSpPr/>
          <p:nvPr/>
        </p:nvGrpSpPr>
        <p:grpSpPr>
          <a:xfrm>
            <a:off x="4061643" y="6409631"/>
            <a:ext cx="772914" cy="297928"/>
            <a:chOff x="152209" y="17210405"/>
            <a:chExt cx="1685289" cy="429895"/>
          </a:xfrm>
        </p:grpSpPr>
        <p:sp>
          <p:nvSpPr>
            <p:cNvPr id="19" name="object 34">
              <a:extLst>
                <a:ext uri="{FF2B5EF4-FFF2-40B4-BE49-F238E27FC236}">
                  <a16:creationId xmlns:a16="http://schemas.microsoft.com/office/drawing/2014/main" id="{34A08EF7-07FC-15C6-75D5-F3C0E33C8749}"/>
                </a:ext>
              </a:extLst>
            </p:cNvPr>
            <p:cNvSpPr/>
            <p:nvPr/>
          </p:nvSpPr>
          <p:spPr>
            <a:xfrm>
              <a:off x="152209" y="17210405"/>
              <a:ext cx="1685289" cy="429895"/>
            </a:xfrm>
            <a:custGeom>
              <a:avLst/>
              <a:gdLst/>
              <a:ahLst/>
              <a:cxnLst/>
              <a:rect l="l" t="t" r="r" b="b"/>
              <a:pathLst>
                <a:path w="1685289" h="429894">
                  <a:moveTo>
                    <a:pt x="1685264" y="0"/>
                  </a:moveTo>
                  <a:lnTo>
                    <a:pt x="0" y="0"/>
                  </a:lnTo>
                  <a:lnTo>
                    <a:pt x="0" y="429564"/>
                  </a:lnTo>
                  <a:lnTo>
                    <a:pt x="1685264" y="429564"/>
                  </a:lnTo>
                  <a:lnTo>
                    <a:pt x="168526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pic>
          <p:nvPicPr>
            <p:cNvPr id="36" name="object 35">
              <a:extLst>
                <a:ext uri="{FF2B5EF4-FFF2-40B4-BE49-F238E27FC236}">
                  <a16:creationId xmlns:a16="http://schemas.microsoft.com/office/drawing/2014/main" id="{017B51A5-35D0-0E09-1A91-8F7769903A7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709" y="17323473"/>
              <a:ext cx="1412239" cy="203424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F5FABC1-DC7B-E89E-E8D0-819A72F90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973" y="3626800"/>
            <a:ext cx="10879001" cy="2139014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4E1B853-F799-08F8-85EE-18B491DF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89" y="6339258"/>
            <a:ext cx="1077620" cy="4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8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20256-141F-9A4D-BA32-9B5967A9FEA5}"/>
              </a:ext>
            </a:extLst>
          </p:cNvPr>
          <p:cNvSpPr txBox="1"/>
          <p:nvPr/>
        </p:nvSpPr>
        <p:spPr>
          <a:xfrm>
            <a:off x="1564136" y="109105"/>
            <a:ext cx="99441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323" b="1" dirty="0">
                <a:solidFill>
                  <a:srgbClr val="DA4635"/>
                </a:solidFill>
                <a:latin typeface="+mj-lt"/>
                <a:ea typeface="+mj-ea"/>
                <a:cs typeface="+mj-cs"/>
              </a:rPr>
              <a:t>              מסלול רכיבה 4.5 ק"מ          מסלול רכיבה 3.5 ק"מ </a:t>
            </a:r>
            <a:endParaRPr lang="aa-ET" sz="3323" b="1" dirty="0">
              <a:solidFill>
                <a:srgbClr val="DA4635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object 26">
            <a:extLst>
              <a:ext uri="{FF2B5EF4-FFF2-40B4-BE49-F238E27FC236}">
                <a16:creationId xmlns:a16="http://schemas.microsoft.com/office/drawing/2014/main" id="{9402A7EC-D0C4-2D29-566E-D131E7EA1E2E}"/>
              </a:ext>
            </a:extLst>
          </p:cNvPr>
          <p:cNvGrpSpPr/>
          <p:nvPr/>
        </p:nvGrpSpPr>
        <p:grpSpPr>
          <a:xfrm>
            <a:off x="6387450" y="6291812"/>
            <a:ext cx="828076" cy="385481"/>
            <a:chOff x="11534025" y="17090376"/>
            <a:chExt cx="2012950" cy="711200"/>
          </a:xfrm>
        </p:grpSpPr>
        <p:sp>
          <p:nvSpPr>
            <p:cNvPr id="7" name="object 27">
              <a:extLst>
                <a:ext uri="{FF2B5EF4-FFF2-40B4-BE49-F238E27FC236}">
                  <a16:creationId xmlns:a16="http://schemas.microsoft.com/office/drawing/2014/main" id="{937FAF4C-4B0D-C908-25DD-D92DCEE7E4A6}"/>
                </a:ext>
              </a:extLst>
            </p:cNvPr>
            <p:cNvSpPr/>
            <p:nvPr/>
          </p:nvSpPr>
          <p:spPr>
            <a:xfrm>
              <a:off x="11534025" y="17090376"/>
              <a:ext cx="2012950" cy="711200"/>
            </a:xfrm>
            <a:custGeom>
              <a:avLst/>
              <a:gdLst/>
              <a:ahLst/>
              <a:cxnLst/>
              <a:rect l="l" t="t" r="r" b="b"/>
              <a:pathLst>
                <a:path w="2012950" h="711200">
                  <a:moveTo>
                    <a:pt x="2012835" y="0"/>
                  </a:moveTo>
                  <a:lnTo>
                    <a:pt x="0" y="0"/>
                  </a:lnTo>
                  <a:lnTo>
                    <a:pt x="0" y="711199"/>
                  </a:lnTo>
                  <a:lnTo>
                    <a:pt x="2012835" y="711199"/>
                  </a:lnTo>
                  <a:lnTo>
                    <a:pt x="201283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sp>
          <p:nvSpPr>
            <p:cNvPr id="8" name="object 28">
              <a:extLst>
                <a:ext uri="{FF2B5EF4-FFF2-40B4-BE49-F238E27FC236}">
                  <a16:creationId xmlns:a16="http://schemas.microsoft.com/office/drawing/2014/main" id="{FBC2F5AB-A550-4DF4-B3BA-03B9FADCA63E}"/>
                </a:ext>
              </a:extLst>
            </p:cNvPr>
            <p:cNvSpPr/>
            <p:nvPr/>
          </p:nvSpPr>
          <p:spPr>
            <a:xfrm>
              <a:off x="12350077" y="17497373"/>
              <a:ext cx="729615" cy="31750"/>
            </a:xfrm>
            <a:custGeom>
              <a:avLst/>
              <a:gdLst/>
              <a:ahLst/>
              <a:cxnLst/>
              <a:rect l="l" t="t" r="r" b="b"/>
              <a:pathLst>
                <a:path w="729615" h="31750">
                  <a:moveTo>
                    <a:pt x="55194" y="10033"/>
                  </a:moveTo>
                  <a:lnTo>
                    <a:pt x="53238" y="6223"/>
                  </a:lnTo>
                  <a:lnTo>
                    <a:pt x="48463" y="3581"/>
                  </a:lnTo>
                  <a:lnTo>
                    <a:pt x="47637" y="3124"/>
                  </a:lnTo>
                  <a:lnTo>
                    <a:pt x="44450" y="2374"/>
                  </a:lnTo>
                  <a:lnTo>
                    <a:pt x="44450" y="6985"/>
                  </a:lnTo>
                  <a:lnTo>
                    <a:pt x="44450" y="13576"/>
                  </a:lnTo>
                  <a:lnTo>
                    <a:pt x="37236" y="16408"/>
                  </a:lnTo>
                  <a:lnTo>
                    <a:pt x="10744" y="16408"/>
                  </a:lnTo>
                  <a:lnTo>
                    <a:pt x="10744" y="3581"/>
                  </a:lnTo>
                  <a:lnTo>
                    <a:pt x="39560" y="3581"/>
                  </a:lnTo>
                  <a:lnTo>
                    <a:pt x="44450" y="6985"/>
                  </a:lnTo>
                  <a:lnTo>
                    <a:pt x="44450" y="2374"/>
                  </a:lnTo>
                  <a:lnTo>
                    <a:pt x="38760" y="1028"/>
                  </a:lnTo>
                  <a:lnTo>
                    <a:pt x="26987" y="266"/>
                  </a:lnTo>
                  <a:lnTo>
                    <a:pt x="1701" y="266"/>
                  </a:lnTo>
                  <a:lnTo>
                    <a:pt x="0" y="1181"/>
                  </a:lnTo>
                  <a:lnTo>
                    <a:pt x="0" y="30810"/>
                  </a:lnTo>
                  <a:lnTo>
                    <a:pt x="2070" y="31597"/>
                  </a:lnTo>
                  <a:lnTo>
                    <a:pt x="8661" y="31597"/>
                  </a:lnTo>
                  <a:lnTo>
                    <a:pt x="10744" y="30810"/>
                  </a:lnTo>
                  <a:lnTo>
                    <a:pt x="10744" y="19723"/>
                  </a:lnTo>
                  <a:lnTo>
                    <a:pt x="27355" y="19723"/>
                  </a:lnTo>
                  <a:lnTo>
                    <a:pt x="38392" y="18973"/>
                  </a:lnTo>
                  <a:lnTo>
                    <a:pt x="47218" y="16916"/>
                  </a:lnTo>
                  <a:lnTo>
                    <a:pt x="48171" y="16408"/>
                  </a:lnTo>
                  <a:lnTo>
                    <a:pt x="53073" y="13830"/>
                  </a:lnTo>
                  <a:lnTo>
                    <a:pt x="55194" y="10033"/>
                  </a:lnTo>
                  <a:close/>
                </a:path>
                <a:path w="729615" h="31750">
                  <a:moveTo>
                    <a:pt x="167144" y="29413"/>
                  </a:moveTo>
                  <a:lnTo>
                    <a:pt x="166535" y="28930"/>
                  </a:lnTo>
                  <a:lnTo>
                    <a:pt x="137909" y="17716"/>
                  </a:lnTo>
                  <a:lnTo>
                    <a:pt x="137350" y="17500"/>
                  </a:lnTo>
                  <a:lnTo>
                    <a:pt x="154940" y="17272"/>
                  </a:lnTo>
                  <a:lnTo>
                    <a:pt x="165684" y="14922"/>
                  </a:lnTo>
                  <a:lnTo>
                    <a:pt x="165684" y="14617"/>
                  </a:lnTo>
                  <a:lnTo>
                    <a:pt x="165684" y="8636"/>
                  </a:lnTo>
                  <a:lnTo>
                    <a:pt x="163449" y="5194"/>
                  </a:lnTo>
                  <a:lnTo>
                    <a:pt x="159829" y="3581"/>
                  </a:lnTo>
                  <a:lnTo>
                    <a:pt x="157505" y="2552"/>
                  </a:lnTo>
                  <a:lnTo>
                    <a:pt x="154940" y="2044"/>
                  </a:lnTo>
                  <a:lnTo>
                    <a:pt x="154940" y="6019"/>
                  </a:lnTo>
                  <a:lnTo>
                    <a:pt x="154940" y="12915"/>
                  </a:lnTo>
                  <a:lnTo>
                    <a:pt x="150050" y="14617"/>
                  </a:lnTo>
                  <a:lnTo>
                    <a:pt x="124167" y="14617"/>
                  </a:lnTo>
                  <a:lnTo>
                    <a:pt x="124167" y="3581"/>
                  </a:lnTo>
                  <a:lnTo>
                    <a:pt x="148590" y="3581"/>
                  </a:lnTo>
                  <a:lnTo>
                    <a:pt x="154940" y="6019"/>
                  </a:lnTo>
                  <a:lnTo>
                    <a:pt x="154940" y="2044"/>
                  </a:lnTo>
                  <a:lnTo>
                    <a:pt x="148996" y="850"/>
                  </a:lnTo>
                  <a:lnTo>
                    <a:pt x="139065" y="254"/>
                  </a:lnTo>
                  <a:lnTo>
                    <a:pt x="115125" y="254"/>
                  </a:lnTo>
                  <a:lnTo>
                    <a:pt x="113423" y="1181"/>
                  </a:lnTo>
                  <a:lnTo>
                    <a:pt x="113423" y="30810"/>
                  </a:lnTo>
                  <a:lnTo>
                    <a:pt x="115493" y="31584"/>
                  </a:lnTo>
                  <a:lnTo>
                    <a:pt x="122085" y="31584"/>
                  </a:lnTo>
                  <a:lnTo>
                    <a:pt x="124167" y="30810"/>
                  </a:lnTo>
                  <a:lnTo>
                    <a:pt x="124167" y="17716"/>
                  </a:lnTo>
                  <a:lnTo>
                    <a:pt x="158597" y="31203"/>
                  </a:lnTo>
                  <a:lnTo>
                    <a:pt x="160070" y="31584"/>
                  </a:lnTo>
                  <a:lnTo>
                    <a:pt x="164947" y="31584"/>
                  </a:lnTo>
                  <a:lnTo>
                    <a:pt x="167144" y="30937"/>
                  </a:lnTo>
                  <a:lnTo>
                    <a:pt x="167144" y="29413"/>
                  </a:lnTo>
                  <a:close/>
                </a:path>
                <a:path w="729615" h="31750">
                  <a:moveTo>
                    <a:pt x="299758" y="15798"/>
                  </a:moveTo>
                  <a:lnTo>
                    <a:pt x="297294" y="9918"/>
                  </a:lnTo>
                  <a:lnTo>
                    <a:pt x="290004" y="4864"/>
                  </a:lnTo>
                  <a:lnTo>
                    <a:pt x="288277" y="4356"/>
                  </a:lnTo>
                  <a:lnTo>
                    <a:pt x="288277" y="15798"/>
                  </a:lnTo>
                  <a:lnTo>
                    <a:pt x="286867" y="20256"/>
                  </a:lnTo>
                  <a:lnTo>
                    <a:pt x="282295" y="24269"/>
                  </a:lnTo>
                  <a:lnTo>
                    <a:pt x="274053" y="27165"/>
                  </a:lnTo>
                  <a:lnTo>
                    <a:pt x="261658" y="28282"/>
                  </a:lnTo>
                  <a:lnTo>
                    <a:pt x="249262" y="27165"/>
                  </a:lnTo>
                  <a:lnTo>
                    <a:pt x="241020" y="24269"/>
                  </a:lnTo>
                  <a:lnTo>
                    <a:pt x="236448" y="20256"/>
                  </a:lnTo>
                  <a:lnTo>
                    <a:pt x="235038" y="15798"/>
                  </a:lnTo>
                  <a:lnTo>
                    <a:pt x="236448" y="11341"/>
                  </a:lnTo>
                  <a:lnTo>
                    <a:pt x="241020" y="7327"/>
                  </a:lnTo>
                  <a:lnTo>
                    <a:pt x="249262" y="4432"/>
                  </a:lnTo>
                  <a:lnTo>
                    <a:pt x="261658" y="3314"/>
                  </a:lnTo>
                  <a:lnTo>
                    <a:pt x="274053" y="4432"/>
                  </a:lnTo>
                  <a:lnTo>
                    <a:pt x="282295" y="7327"/>
                  </a:lnTo>
                  <a:lnTo>
                    <a:pt x="286867" y="11341"/>
                  </a:lnTo>
                  <a:lnTo>
                    <a:pt x="288277" y="15798"/>
                  </a:lnTo>
                  <a:lnTo>
                    <a:pt x="288277" y="4356"/>
                  </a:lnTo>
                  <a:lnTo>
                    <a:pt x="284759" y="3314"/>
                  </a:lnTo>
                  <a:lnTo>
                    <a:pt x="278066" y="1333"/>
                  </a:lnTo>
                  <a:lnTo>
                    <a:pt x="261658" y="0"/>
                  </a:lnTo>
                  <a:lnTo>
                    <a:pt x="245249" y="1333"/>
                  </a:lnTo>
                  <a:lnTo>
                    <a:pt x="233311" y="4864"/>
                  </a:lnTo>
                  <a:lnTo>
                    <a:pt x="226021" y="9918"/>
                  </a:lnTo>
                  <a:lnTo>
                    <a:pt x="223558" y="15798"/>
                  </a:lnTo>
                  <a:lnTo>
                    <a:pt x="226021" y="21678"/>
                  </a:lnTo>
                  <a:lnTo>
                    <a:pt x="233311" y="26720"/>
                  </a:lnTo>
                  <a:lnTo>
                    <a:pt x="245249" y="30264"/>
                  </a:lnTo>
                  <a:lnTo>
                    <a:pt x="261658" y="31597"/>
                  </a:lnTo>
                  <a:lnTo>
                    <a:pt x="278066" y="30264"/>
                  </a:lnTo>
                  <a:lnTo>
                    <a:pt x="284759" y="28282"/>
                  </a:lnTo>
                  <a:lnTo>
                    <a:pt x="290004" y="26720"/>
                  </a:lnTo>
                  <a:lnTo>
                    <a:pt x="297294" y="21678"/>
                  </a:lnTo>
                  <a:lnTo>
                    <a:pt x="299758" y="15798"/>
                  </a:lnTo>
                  <a:close/>
                </a:path>
                <a:path w="729615" h="31750">
                  <a:moveTo>
                    <a:pt x="391693" y="787"/>
                  </a:moveTo>
                  <a:lnTo>
                    <a:pt x="389623" y="0"/>
                  </a:lnTo>
                  <a:lnTo>
                    <a:pt x="383032" y="0"/>
                  </a:lnTo>
                  <a:lnTo>
                    <a:pt x="380949" y="787"/>
                  </a:lnTo>
                  <a:lnTo>
                    <a:pt x="380949" y="2044"/>
                  </a:lnTo>
                  <a:lnTo>
                    <a:pt x="380949" y="26263"/>
                  </a:lnTo>
                  <a:lnTo>
                    <a:pt x="378866" y="28270"/>
                  </a:lnTo>
                  <a:lnTo>
                    <a:pt x="362140" y="28270"/>
                  </a:lnTo>
                  <a:lnTo>
                    <a:pt x="361899" y="26479"/>
                  </a:lnTo>
                  <a:lnTo>
                    <a:pt x="354457" y="26479"/>
                  </a:lnTo>
                  <a:lnTo>
                    <a:pt x="352742" y="27139"/>
                  </a:lnTo>
                  <a:lnTo>
                    <a:pt x="352742" y="30365"/>
                  </a:lnTo>
                  <a:lnTo>
                    <a:pt x="364832" y="31584"/>
                  </a:lnTo>
                  <a:lnTo>
                    <a:pt x="385838" y="31584"/>
                  </a:lnTo>
                  <a:lnTo>
                    <a:pt x="391693" y="28359"/>
                  </a:lnTo>
                  <a:lnTo>
                    <a:pt x="391693" y="787"/>
                  </a:lnTo>
                  <a:close/>
                </a:path>
                <a:path w="729615" h="31750">
                  <a:moveTo>
                    <a:pt x="497801" y="838"/>
                  </a:moveTo>
                  <a:lnTo>
                    <a:pt x="495604" y="266"/>
                  </a:lnTo>
                  <a:lnTo>
                    <a:pt x="457619" y="266"/>
                  </a:lnTo>
                  <a:lnTo>
                    <a:pt x="455917" y="1193"/>
                  </a:lnTo>
                  <a:lnTo>
                    <a:pt x="455917" y="30416"/>
                  </a:lnTo>
                  <a:lnTo>
                    <a:pt x="457619" y="31343"/>
                  </a:lnTo>
                  <a:lnTo>
                    <a:pt x="495604" y="31343"/>
                  </a:lnTo>
                  <a:lnTo>
                    <a:pt x="497801" y="30772"/>
                  </a:lnTo>
                  <a:lnTo>
                    <a:pt x="497801" y="28333"/>
                  </a:lnTo>
                  <a:lnTo>
                    <a:pt x="495604" y="27762"/>
                  </a:lnTo>
                  <a:lnTo>
                    <a:pt x="466661" y="27762"/>
                  </a:lnTo>
                  <a:lnTo>
                    <a:pt x="466661" y="17589"/>
                  </a:lnTo>
                  <a:lnTo>
                    <a:pt x="493280" y="17589"/>
                  </a:lnTo>
                  <a:lnTo>
                    <a:pt x="495477" y="17030"/>
                  </a:lnTo>
                  <a:lnTo>
                    <a:pt x="495477" y="14579"/>
                  </a:lnTo>
                  <a:lnTo>
                    <a:pt x="493280" y="14008"/>
                  </a:lnTo>
                  <a:lnTo>
                    <a:pt x="466661" y="14008"/>
                  </a:lnTo>
                  <a:lnTo>
                    <a:pt x="466661" y="3848"/>
                  </a:lnTo>
                  <a:lnTo>
                    <a:pt x="495604" y="3848"/>
                  </a:lnTo>
                  <a:lnTo>
                    <a:pt x="497801" y="3276"/>
                  </a:lnTo>
                  <a:lnTo>
                    <a:pt x="497801" y="838"/>
                  </a:lnTo>
                  <a:close/>
                </a:path>
                <a:path w="729615" h="31750">
                  <a:moveTo>
                    <a:pt x="622592" y="26187"/>
                  </a:moveTo>
                  <a:lnTo>
                    <a:pt x="620877" y="25488"/>
                  </a:lnTo>
                  <a:lnTo>
                    <a:pt x="613803" y="25488"/>
                  </a:lnTo>
                  <a:lnTo>
                    <a:pt x="608063" y="28282"/>
                  </a:lnTo>
                  <a:lnTo>
                    <a:pt x="594995" y="28282"/>
                  </a:lnTo>
                  <a:lnTo>
                    <a:pt x="583057" y="27165"/>
                  </a:lnTo>
                  <a:lnTo>
                    <a:pt x="574763" y="24269"/>
                  </a:lnTo>
                  <a:lnTo>
                    <a:pt x="569937" y="20256"/>
                  </a:lnTo>
                  <a:lnTo>
                    <a:pt x="568375" y="15798"/>
                  </a:lnTo>
                  <a:lnTo>
                    <a:pt x="569912" y="11341"/>
                  </a:lnTo>
                  <a:lnTo>
                    <a:pt x="574751" y="7327"/>
                  </a:lnTo>
                  <a:lnTo>
                    <a:pt x="583209" y="4432"/>
                  </a:lnTo>
                  <a:lnTo>
                    <a:pt x="595604" y="3314"/>
                  </a:lnTo>
                  <a:lnTo>
                    <a:pt x="609041" y="3314"/>
                  </a:lnTo>
                  <a:lnTo>
                    <a:pt x="611479" y="6375"/>
                  </a:lnTo>
                  <a:lnTo>
                    <a:pt x="619048" y="6375"/>
                  </a:lnTo>
                  <a:lnTo>
                    <a:pt x="595604" y="0"/>
                  </a:lnTo>
                  <a:lnTo>
                    <a:pt x="578688" y="1333"/>
                  </a:lnTo>
                  <a:lnTo>
                    <a:pt x="566585" y="4864"/>
                  </a:lnTo>
                  <a:lnTo>
                    <a:pt x="559320" y="9918"/>
                  </a:lnTo>
                  <a:lnTo>
                    <a:pt x="556895" y="15798"/>
                  </a:lnTo>
                  <a:lnTo>
                    <a:pt x="559308" y="21678"/>
                  </a:lnTo>
                  <a:lnTo>
                    <a:pt x="566508" y="26720"/>
                  </a:lnTo>
                  <a:lnTo>
                    <a:pt x="578421" y="30264"/>
                  </a:lnTo>
                  <a:lnTo>
                    <a:pt x="594995" y="31597"/>
                  </a:lnTo>
                  <a:lnTo>
                    <a:pt x="605751" y="31203"/>
                  </a:lnTo>
                  <a:lnTo>
                    <a:pt x="614514" y="30175"/>
                  </a:lnTo>
                  <a:lnTo>
                    <a:pt x="620420" y="28778"/>
                  </a:lnTo>
                  <a:lnTo>
                    <a:pt x="622592" y="27279"/>
                  </a:lnTo>
                  <a:lnTo>
                    <a:pt x="622592" y="26187"/>
                  </a:lnTo>
                  <a:close/>
                </a:path>
                <a:path w="729615" h="31750">
                  <a:moveTo>
                    <a:pt x="729551" y="838"/>
                  </a:moveTo>
                  <a:lnTo>
                    <a:pt x="727354" y="266"/>
                  </a:lnTo>
                  <a:lnTo>
                    <a:pt x="678027" y="266"/>
                  </a:lnTo>
                  <a:lnTo>
                    <a:pt x="675830" y="838"/>
                  </a:lnTo>
                  <a:lnTo>
                    <a:pt x="675830" y="3276"/>
                  </a:lnTo>
                  <a:lnTo>
                    <a:pt x="678027" y="3848"/>
                  </a:lnTo>
                  <a:lnTo>
                    <a:pt x="697318" y="3848"/>
                  </a:lnTo>
                  <a:lnTo>
                    <a:pt x="697318" y="30810"/>
                  </a:lnTo>
                  <a:lnTo>
                    <a:pt x="699389" y="31597"/>
                  </a:lnTo>
                  <a:lnTo>
                    <a:pt x="705993" y="31597"/>
                  </a:lnTo>
                  <a:lnTo>
                    <a:pt x="708063" y="30810"/>
                  </a:lnTo>
                  <a:lnTo>
                    <a:pt x="708063" y="3848"/>
                  </a:lnTo>
                  <a:lnTo>
                    <a:pt x="727354" y="3848"/>
                  </a:lnTo>
                  <a:lnTo>
                    <a:pt x="729551" y="3276"/>
                  </a:lnTo>
                  <a:lnTo>
                    <a:pt x="729551" y="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pic>
          <p:nvPicPr>
            <p:cNvPr id="9" name="object 29">
              <a:extLst>
                <a:ext uri="{FF2B5EF4-FFF2-40B4-BE49-F238E27FC236}">
                  <a16:creationId xmlns:a16="http://schemas.microsoft.com/office/drawing/2014/main" id="{B3068DE5-710B-ED1D-FF0E-B85D00EF814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77225" y="17363882"/>
              <a:ext cx="180365" cy="105752"/>
            </a:xfrm>
            <a:prstGeom prst="rect">
              <a:avLst/>
            </a:prstGeom>
          </p:spPr>
        </p:pic>
        <p:pic>
          <p:nvPicPr>
            <p:cNvPr id="10" name="object 30">
              <a:extLst>
                <a:ext uri="{FF2B5EF4-FFF2-40B4-BE49-F238E27FC236}">
                  <a16:creationId xmlns:a16="http://schemas.microsoft.com/office/drawing/2014/main" id="{D63CD8A3-409F-F166-C714-E7BEA41AA01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83763" y="17362990"/>
              <a:ext cx="215950" cy="107530"/>
            </a:xfrm>
            <a:prstGeom prst="rect">
              <a:avLst/>
            </a:prstGeom>
          </p:spPr>
        </p:pic>
        <p:pic>
          <p:nvPicPr>
            <p:cNvPr id="11" name="object 31">
              <a:extLst>
                <a:ext uri="{FF2B5EF4-FFF2-40B4-BE49-F238E27FC236}">
                  <a16:creationId xmlns:a16="http://schemas.microsoft.com/office/drawing/2014/main" id="{57563EBD-1B01-7831-F363-E0FB2D781BF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35039" y="17363000"/>
              <a:ext cx="415546" cy="106641"/>
            </a:xfrm>
            <a:prstGeom prst="rect">
              <a:avLst/>
            </a:prstGeom>
          </p:spPr>
        </p:pic>
        <p:pic>
          <p:nvPicPr>
            <p:cNvPr id="12" name="object 32">
              <a:extLst>
                <a:ext uri="{FF2B5EF4-FFF2-40B4-BE49-F238E27FC236}">
                  <a16:creationId xmlns:a16="http://schemas.microsoft.com/office/drawing/2014/main" id="{5DDDBCC5-3C98-E626-D34F-BC381FD52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30311" y="17363569"/>
              <a:ext cx="249859" cy="165392"/>
            </a:xfrm>
            <a:prstGeom prst="rect">
              <a:avLst/>
            </a:prstGeom>
          </p:spPr>
        </p:pic>
      </p:grpSp>
      <p:grpSp>
        <p:nvGrpSpPr>
          <p:cNvPr id="19" name="object 33">
            <a:extLst>
              <a:ext uri="{FF2B5EF4-FFF2-40B4-BE49-F238E27FC236}">
                <a16:creationId xmlns:a16="http://schemas.microsoft.com/office/drawing/2014/main" id="{06F7E429-7FA1-C6CD-FF41-90E286A24E2A}"/>
              </a:ext>
            </a:extLst>
          </p:cNvPr>
          <p:cNvGrpSpPr/>
          <p:nvPr/>
        </p:nvGrpSpPr>
        <p:grpSpPr>
          <a:xfrm>
            <a:off x="4121489" y="6336792"/>
            <a:ext cx="718795" cy="300394"/>
            <a:chOff x="152209" y="17210405"/>
            <a:chExt cx="1685289" cy="429895"/>
          </a:xfrm>
        </p:grpSpPr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F321C1AA-58DC-A516-0C25-70E0A2B71CE4}"/>
                </a:ext>
              </a:extLst>
            </p:cNvPr>
            <p:cNvSpPr/>
            <p:nvPr/>
          </p:nvSpPr>
          <p:spPr>
            <a:xfrm>
              <a:off x="152209" y="17210405"/>
              <a:ext cx="1685289" cy="429895"/>
            </a:xfrm>
            <a:custGeom>
              <a:avLst/>
              <a:gdLst/>
              <a:ahLst/>
              <a:cxnLst/>
              <a:rect l="l" t="t" r="r" b="b"/>
              <a:pathLst>
                <a:path w="1685289" h="429894">
                  <a:moveTo>
                    <a:pt x="1685264" y="0"/>
                  </a:moveTo>
                  <a:lnTo>
                    <a:pt x="0" y="0"/>
                  </a:lnTo>
                  <a:lnTo>
                    <a:pt x="0" y="429564"/>
                  </a:lnTo>
                  <a:lnTo>
                    <a:pt x="1685264" y="429564"/>
                  </a:lnTo>
                  <a:lnTo>
                    <a:pt x="168526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pic>
          <p:nvPicPr>
            <p:cNvPr id="41" name="object 35">
              <a:extLst>
                <a:ext uri="{FF2B5EF4-FFF2-40B4-BE49-F238E27FC236}">
                  <a16:creationId xmlns:a16="http://schemas.microsoft.com/office/drawing/2014/main" id="{31EAC565-925C-39BF-0E0E-ABD488DE6A2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709" y="17323473"/>
              <a:ext cx="1412239" cy="2034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CE344CC-80CD-7D8B-AD90-6E0C1FEEE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020" y="941832"/>
            <a:ext cx="3911532" cy="48097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39E524-6F84-FE25-3C19-F1D993887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009" y="937101"/>
            <a:ext cx="3801042" cy="4814475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83BC02D-56D0-3757-F534-9EECEE1E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16" y="6248001"/>
            <a:ext cx="1128102" cy="4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2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210B2-46AE-662A-4BF7-7AC866DF9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820C1F-D905-21B9-6773-1141578B72ED}"/>
              </a:ext>
            </a:extLst>
          </p:cNvPr>
          <p:cNvSpPr txBox="1"/>
          <p:nvPr/>
        </p:nvSpPr>
        <p:spPr>
          <a:xfrm>
            <a:off x="1328677" y="132189"/>
            <a:ext cx="9944100" cy="281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323" b="1" dirty="0">
                <a:latin typeface="+mj-lt"/>
                <a:ea typeface="+mj-ea"/>
                <a:cs typeface="+mj-cs"/>
              </a:rPr>
              <a:t>שטח החלפה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  <a:p>
            <a:pPr algn="r" rtl="1"/>
            <a:endParaRPr lang="aa-ET" dirty="0"/>
          </a:p>
        </p:txBody>
      </p:sp>
      <p:grpSp>
        <p:nvGrpSpPr>
          <p:cNvPr id="6" name="object 26">
            <a:extLst>
              <a:ext uri="{FF2B5EF4-FFF2-40B4-BE49-F238E27FC236}">
                <a16:creationId xmlns:a16="http://schemas.microsoft.com/office/drawing/2014/main" id="{B622CCDC-0E66-026A-5FD8-64490066E643}"/>
              </a:ext>
            </a:extLst>
          </p:cNvPr>
          <p:cNvGrpSpPr/>
          <p:nvPr/>
        </p:nvGrpSpPr>
        <p:grpSpPr>
          <a:xfrm>
            <a:off x="6350550" y="6344790"/>
            <a:ext cx="873796" cy="377483"/>
            <a:chOff x="11534025" y="17090376"/>
            <a:chExt cx="2012950" cy="711200"/>
          </a:xfrm>
        </p:grpSpPr>
        <p:sp>
          <p:nvSpPr>
            <p:cNvPr id="7" name="object 27">
              <a:extLst>
                <a:ext uri="{FF2B5EF4-FFF2-40B4-BE49-F238E27FC236}">
                  <a16:creationId xmlns:a16="http://schemas.microsoft.com/office/drawing/2014/main" id="{B51D17B9-C18C-5107-42C1-C3CD4F94F75F}"/>
                </a:ext>
              </a:extLst>
            </p:cNvPr>
            <p:cNvSpPr/>
            <p:nvPr/>
          </p:nvSpPr>
          <p:spPr>
            <a:xfrm>
              <a:off x="11534025" y="17090376"/>
              <a:ext cx="2012950" cy="711200"/>
            </a:xfrm>
            <a:custGeom>
              <a:avLst/>
              <a:gdLst/>
              <a:ahLst/>
              <a:cxnLst/>
              <a:rect l="l" t="t" r="r" b="b"/>
              <a:pathLst>
                <a:path w="2012950" h="711200">
                  <a:moveTo>
                    <a:pt x="2012835" y="0"/>
                  </a:moveTo>
                  <a:lnTo>
                    <a:pt x="0" y="0"/>
                  </a:lnTo>
                  <a:lnTo>
                    <a:pt x="0" y="711199"/>
                  </a:lnTo>
                  <a:lnTo>
                    <a:pt x="2012835" y="711199"/>
                  </a:lnTo>
                  <a:lnTo>
                    <a:pt x="201283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sp>
          <p:nvSpPr>
            <p:cNvPr id="8" name="object 28">
              <a:extLst>
                <a:ext uri="{FF2B5EF4-FFF2-40B4-BE49-F238E27FC236}">
                  <a16:creationId xmlns:a16="http://schemas.microsoft.com/office/drawing/2014/main" id="{02BDE756-437B-47C8-D1A9-AE3E8B8DE5F9}"/>
                </a:ext>
              </a:extLst>
            </p:cNvPr>
            <p:cNvSpPr/>
            <p:nvPr/>
          </p:nvSpPr>
          <p:spPr>
            <a:xfrm>
              <a:off x="12350077" y="17497373"/>
              <a:ext cx="729615" cy="31750"/>
            </a:xfrm>
            <a:custGeom>
              <a:avLst/>
              <a:gdLst/>
              <a:ahLst/>
              <a:cxnLst/>
              <a:rect l="l" t="t" r="r" b="b"/>
              <a:pathLst>
                <a:path w="729615" h="31750">
                  <a:moveTo>
                    <a:pt x="55194" y="10033"/>
                  </a:moveTo>
                  <a:lnTo>
                    <a:pt x="53238" y="6223"/>
                  </a:lnTo>
                  <a:lnTo>
                    <a:pt x="48463" y="3581"/>
                  </a:lnTo>
                  <a:lnTo>
                    <a:pt x="47637" y="3124"/>
                  </a:lnTo>
                  <a:lnTo>
                    <a:pt x="44450" y="2374"/>
                  </a:lnTo>
                  <a:lnTo>
                    <a:pt x="44450" y="6985"/>
                  </a:lnTo>
                  <a:lnTo>
                    <a:pt x="44450" y="13576"/>
                  </a:lnTo>
                  <a:lnTo>
                    <a:pt x="37236" y="16408"/>
                  </a:lnTo>
                  <a:lnTo>
                    <a:pt x="10744" y="16408"/>
                  </a:lnTo>
                  <a:lnTo>
                    <a:pt x="10744" y="3581"/>
                  </a:lnTo>
                  <a:lnTo>
                    <a:pt x="39560" y="3581"/>
                  </a:lnTo>
                  <a:lnTo>
                    <a:pt x="44450" y="6985"/>
                  </a:lnTo>
                  <a:lnTo>
                    <a:pt x="44450" y="2374"/>
                  </a:lnTo>
                  <a:lnTo>
                    <a:pt x="38760" y="1028"/>
                  </a:lnTo>
                  <a:lnTo>
                    <a:pt x="26987" y="266"/>
                  </a:lnTo>
                  <a:lnTo>
                    <a:pt x="1701" y="266"/>
                  </a:lnTo>
                  <a:lnTo>
                    <a:pt x="0" y="1181"/>
                  </a:lnTo>
                  <a:lnTo>
                    <a:pt x="0" y="30810"/>
                  </a:lnTo>
                  <a:lnTo>
                    <a:pt x="2070" y="31597"/>
                  </a:lnTo>
                  <a:lnTo>
                    <a:pt x="8661" y="31597"/>
                  </a:lnTo>
                  <a:lnTo>
                    <a:pt x="10744" y="30810"/>
                  </a:lnTo>
                  <a:lnTo>
                    <a:pt x="10744" y="19723"/>
                  </a:lnTo>
                  <a:lnTo>
                    <a:pt x="27355" y="19723"/>
                  </a:lnTo>
                  <a:lnTo>
                    <a:pt x="38392" y="18973"/>
                  </a:lnTo>
                  <a:lnTo>
                    <a:pt x="47218" y="16916"/>
                  </a:lnTo>
                  <a:lnTo>
                    <a:pt x="48171" y="16408"/>
                  </a:lnTo>
                  <a:lnTo>
                    <a:pt x="53073" y="13830"/>
                  </a:lnTo>
                  <a:lnTo>
                    <a:pt x="55194" y="10033"/>
                  </a:lnTo>
                  <a:close/>
                </a:path>
                <a:path w="729615" h="31750">
                  <a:moveTo>
                    <a:pt x="167144" y="29413"/>
                  </a:moveTo>
                  <a:lnTo>
                    <a:pt x="166535" y="28930"/>
                  </a:lnTo>
                  <a:lnTo>
                    <a:pt x="137909" y="17716"/>
                  </a:lnTo>
                  <a:lnTo>
                    <a:pt x="137350" y="17500"/>
                  </a:lnTo>
                  <a:lnTo>
                    <a:pt x="154940" y="17272"/>
                  </a:lnTo>
                  <a:lnTo>
                    <a:pt x="165684" y="14922"/>
                  </a:lnTo>
                  <a:lnTo>
                    <a:pt x="165684" y="14617"/>
                  </a:lnTo>
                  <a:lnTo>
                    <a:pt x="165684" y="8636"/>
                  </a:lnTo>
                  <a:lnTo>
                    <a:pt x="163449" y="5194"/>
                  </a:lnTo>
                  <a:lnTo>
                    <a:pt x="159829" y="3581"/>
                  </a:lnTo>
                  <a:lnTo>
                    <a:pt x="157505" y="2552"/>
                  </a:lnTo>
                  <a:lnTo>
                    <a:pt x="154940" y="2044"/>
                  </a:lnTo>
                  <a:lnTo>
                    <a:pt x="154940" y="6019"/>
                  </a:lnTo>
                  <a:lnTo>
                    <a:pt x="154940" y="12915"/>
                  </a:lnTo>
                  <a:lnTo>
                    <a:pt x="150050" y="14617"/>
                  </a:lnTo>
                  <a:lnTo>
                    <a:pt x="124167" y="14617"/>
                  </a:lnTo>
                  <a:lnTo>
                    <a:pt x="124167" y="3581"/>
                  </a:lnTo>
                  <a:lnTo>
                    <a:pt x="148590" y="3581"/>
                  </a:lnTo>
                  <a:lnTo>
                    <a:pt x="154940" y="6019"/>
                  </a:lnTo>
                  <a:lnTo>
                    <a:pt x="154940" y="2044"/>
                  </a:lnTo>
                  <a:lnTo>
                    <a:pt x="148996" y="850"/>
                  </a:lnTo>
                  <a:lnTo>
                    <a:pt x="139065" y="254"/>
                  </a:lnTo>
                  <a:lnTo>
                    <a:pt x="115125" y="254"/>
                  </a:lnTo>
                  <a:lnTo>
                    <a:pt x="113423" y="1181"/>
                  </a:lnTo>
                  <a:lnTo>
                    <a:pt x="113423" y="30810"/>
                  </a:lnTo>
                  <a:lnTo>
                    <a:pt x="115493" y="31584"/>
                  </a:lnTo>
                  <a:lnTo>
                    <a:pt x="122085" y="31584"/>
                  </a:lnTo>
                  <a:lnTo>
                    <a:pt x="124167" y="30810"/>
                  </a:lnTo>
                  <a:lnTo>
                    <a:pt x="124167" y="17716"/>
                  </a:lnTo>
                  <a:lnTo>
                    <a:pt x="158597" y="31203"/>
                  </a:lnTo>
                  <a:lnTo>
                    <a:pt x="160070" y="31584"/>
                  </a:lnTo>
                  <a:lnTo>
                    <a:pt x="164947" y="31584"/>
                  </a:lnTo>
                  <a:lnTo>
                    <a:pt x="167144" y="30937"/>
                  </a:lnTo>
                  <a:lnTo>
                    <a:pt x="167144" y="29413"/>
                  </a:lnTo>
                  <a:close/>
                </a:path>
                <a:path w="729615" h="31750">
                  <a:moveTo>
                    <a:pt x="299758" y="15798"/>
                  </a:moveTo>
                  <a:lnTo>
                    <a:pt x="297294" y="9918"/>
                  </a:lnTo>
                  <a:lnTo>
                    <a:pt x="290004" y="4864"/>
                  </a:lnTo>
                  <a:lnTo>
                    <a:pt x="288277" y="4356"/>
                  </a:lnTo>
                  <a:lnTo>
                    <a:pt x="288277" y="15798"/>
                  </a:lnTo>
                  <a:lnTo>
                    <a:pt x="286867" y="20256"/>
                  </a:lnTo>
                  <a:lnTo>
                    <a:pt x="282295" y="24269"/>
                  </a:lnTo>
                  <a:lnTo>
                    <a:pt x="274053" y="27165"/>
                  </a:lnTo>
                  <a:lnTo>
                    <a:pt x="261658" y="28282"/>
                  </a:lnTo>
                  <a:lnTo>
                    <a:pt x="249262" y="27165"/>
                  </a:lnTo>
                  <a:lnTo>
                    <a:pt x="241020" y="24269"/>
                  </a:lnTo>
                  <a:lnTo>
                    <a:pt x="236448" y="20256"/>
                  </a:lnTo>
                  <a:lnTo>
                    <a:pt x="235038" y="15798"/>
                  </a:lnTo>
                  <a:lnTo>
                    <a:pt x="236448" y="11341"/>
                  </a:lnTo>
                  <a:lnTo>
                    <a:pt x="241020" y="7327"/>
                  </a:lnTo>
                  <a:lnTo>
                    <a:pt x="249262" y="4432"/>
                  </a:lnTo>
                  <a:lnTo>
                    <a:pt x="261658" y="3314"/>
                  </a:lnTo>
                  <a:lnTo>
                    <a:pt x="274053" y="4432"/>
                  </a:lnTo>
                  <a:lnTo>
                    <a:pt x="282295" y="7327"/>
                  </a:lnTo>
                  <a:lnTo>
                    <a:pt x="286867" y="11341"/>
                  </a:lnTo>
                  <a:lnTo>
                    <a:pt x="288277" y="15798"/>
                  </a:lnTo>
                  <a:lnTo>
                    <a:pt x="288277" y="4356"/>
                  </a:lnTo>
                  <a:lnTo>
                    <a:pt x="284759" y="3314"/>
                  </a:lnTo>
                  <a:lnTo>
                    <a:pt x="278066" y="1333"/>
                  </a:lnTo>
                  <a:lnTo>
                    <a:pt x="261658" y="0"/>
                  </a:lnTo>
                  <a:lnTo>
                    <a:pt x="245249" y="1333"/>
                  </a:lnTo>
                  <a:lnTo>
                    <a:pt x="233311" y="4864"/>
                  </a:lnTo>
                  <a:lnTo>
                    <a:pt x="226021" y="9918"/>
                  </a:lnTo>
                  <a:lnTo>
                    <a:pt x="223558" y="15798"/>
                  </a:lnTo>
                  <a:lnTo>
                    <a:pt x="226021" y="21678"/>
                  </a:lnTo>
                  <a:lnTo>
                    <a:pt x="233311" y="26720"/>
                  </a:lnTo>
                  <a:lnTo>
                    <a:pt x="245249" y="30264"/>
                  </a:lnTo>
                  <a:lnTo>
                    <a:pt x="261658" y="31597"/>
                  </a:lnTo>
                  <a:lnTo>
                    <a:pt x="278066" y="30264"/>
                  </a:lnTo>
                  <a:lnTo>
                    <a:pt x="284759" y="28282"/>
                  </a:lnTo>
                  <a:lnTo>
                    <a:pt x="290004" y="26720"/>
                  </a:lnTo>
                  <a:lnTo>
                    <a:pt x="297294" y="21678"/>
                  </a:lnTo>
                  <a:lnTo>
                    <a:pt x="299758" y="15798"/>
                  </a:lnTo>
                  <a:close/>
                </a:path>
                <a:path w="729615" h="31750">
                  <a:moveTo>
                    <a:pt x="391693" y="787"/>
                  </a:moveTo>
                  <a:lnTo>
                    <a:pt x="389623" y="0"/>
                  </a:lnTo>
                  <a:lnTo>
                    <a:pt x="383032" y="0"/>
                  </a:lnTo>
                  <a:lnTo>
                    <a:pt x="380949" y="787"/>
                  </a:lnTo>
                  <a:lnTo>
                    <a:pt x="380949" y="2044"/>
                  </a:lnTo>
                  <a:lnTo>
                    <a:pt x="380949" y="26263"/>
                  </a:lnTo>
                  <a:lnTo>
                    <a:pt x="378866" y="28270"/>
                  </a:lnTo>
                  <a:lnTo>
                    <a:pt x="362140" y="28270"/>
                  </a:lnTo>
                  <a:lnTo>
                    <a:pt x="361899" y="26479"/>
                  </a:lnTo>
                  <a:lnTo>
                    <a:pt x="354457" y="26479"/>
                  </a:lnTo>
                  <a:lnTo>
                    <a:pt x="352742" y="27139"/>
                  </a:lnTo>
                  <a:lnTo>
                    <a:pt x="352742" y="30365"/>
                  </a:lnTo>
                  <a:lnTo>
                    <a:pt x="364832" y="31584"/>
                  </a:lnTo>
                  <a:lnTo>
                    <a:pt x="385838" y="31584"/>
                  </a:lnTo>
                  <a:lnTo>
                    <a:pt x="391693" y="28359"/>
                  </a:lnTo>
                  <a:lnTo>
                    <a:pt x="391693" y="787"/>
                  </a:lnTo>
                  <a:close/>
                </a:path>
                <a:path w="729615" h="31750">
                  <a:moveTo>
                    <a:pt x="497801" y="838"/>
                  </a:moveTo>
                  <a:lnTo>
                    <a:pt x="495604" y="266"/>
                  </a:lnTo>
                  <a:lnTo>
                    <a:pt x="457619" y="266"/>
                  </a:lnTo>
                  <a:lnTo>
                    <a:pt x="455917" y="1193"/>
                  </a:lnTo>
                  <a:lnTo>
                    <a:pt x="455917" y="30416"/>
                  </a:lnTo>
                  <a:lnTo>
                    <a:pt x="457619" y="31343"/>
                  </a:lnTo>
                  <a:lnTo>
                    <a:pt x="495604" y="31343"/>
                  </a:lnTo>
                  <a:lnTo>
                    <a:pt x="497801" y="30772"/>
                  </a:lnTo>
                  <a:lnTo>
                    <a:pt x="497801" y="28333"/>
                  </a:lnTo>
                  <a:lnTo>
                    <a:pt x="495604" y="27762"/>
                  </a:lnTo>
                  <a:lnTo>
                    <a:pt x="466661" y="27762"/>
                  </a:lnTo>
                  <a:lnTo>
                    <a:pt x="466661" y="17589"/>
                  </a:lnTo>
                  <a:lnTo>
                    <a:pt x="493280" y="17589"/>
                  </a:lnTo>
                  <a:lnTo>
                    <a:pt x="495477" y="17030"/>
                  </a:lnTo>
                  <a:lnTo>
                    <a:pt x="495477" y="14579"/>
                  </a:lnTo>
                  <a:lnTo>
                    <a:pt x="493280" y="14008"/>
                  </a:lnTo>
                  <a:lnTo>
                    <a:pt x="466661" y="14008"/>
                  </a:lnTo>
                  <a:lnTo>
                    <a:pt x="466661" y="3848"/>
                  </a:lnTo>
                  <a:lnTo>
                    <a:pt x="495604" y="3848"/>
                  </a:lnTo>
                  <a:lnTo>
                    <a:pt x="497801" y="3276"/>
                  </a:lnTo>
                  <a:lnTo>
                    <a:pt x="497801" y="838"/>
                  </a:lnTo>
                  <a:close/>
                </a:path>
                <a:path w="729615" h="31750">
                  <a:moveTo>
                    <a:pt x="622592" y="26187"/>
                  </a:moveTo>
                  <a:lnTo>
                    <a:pt x="620877" y="25488"/>
                  </a:lnTo>
                  <a:lnTo>
                    <a:pt x="613803" y="25488"/>
                  </a:lnTo>
                  <a:lnTo>
                    <a:pt x="608063" y="28282"/>
                  </a:lnTo>
                  <a:lnTo>
                    <a:pt x="594995" y="28282"/>
                  </a:lnTo>
                  <a:lnTo>
                    <a:pt x="583057" y="27165"/>
                  </a:lnTo>
                  <a:lnTo>
                    <a:pt x="574763" y="24269"/>
                  </a:lnTo>
                  <a:lnTo>
                    <a:pt x="569937" y="20256"/>
                  </a:lnTo>
                  <a:lnTo>
                    <a:pt x="568375" y="15798"/>
                  </a:lnTo>
                  <a:lnTo>
                    <a:pt x="569912" y="11341"/>
                  </a:lnTo>
                  <a:lnTo>
                    <a:pt x="574751" y="7327"/>
                  </a:lnTo>
                  <a:lnTo>
                    <a:pt x="583209" y="4432"/>
                  </a:lnTo>
                  <a:lnTo>
                    <a:pt x="595604" y="3314"/>
                  </a:lnTo>
                  <a:lnTo>
                    <a:pt x="609041" y="3314"/>
                  </a:lnTo>
                  <a:lnTo>
                    <a:pt x="611479" y="6375"/>
                  </a:lnTo>
                  <a:lnTo>
                    <a:pt x="619048" y="6375"/>
                  </a:lnTo>
                  <a:lnTo>
                    <a:pt x="595604" y="0"/>
                  </a:lnTo>
                  <a:lnTo>
                    <a:pt x="578688" y="1333"/>
                  </a:lnTo>
                  <a:lnTo>
                    <a:pt x="566585" y="4864"/>
                  </a:lnTo>
                  <a:lnTo>
                    <a:pt x="559320" y="9918"/>
                  </a:lnTo>
                  <a:lnTo>
                    <a:pt x="556895" y="15798"/>
                  </a:lnTo>
                  <a:lnTo>
                    <a:pt x="559308" y="21678"/>
                  </a:lnTo>
                  <a:lnTo>
                    <a:pt x="566508" y="26720"/>
                  </a:lnTo>
                  <a:lnTo>
                    <a:pt x="578421" y="30264"/>
                  </a:lnTo>
                  <a:lnTo>
                    <a:pt x="594995" y="31597"/>
                  </a:lnTo>
                  <a:lnTo>
                    <a:pt x="605751" y="31203"/>
                  </a:lnTo>
                  <a:lnTo>
                    <a:pt x="614514" y="30175"/>
                  </a:lnTo>
                  <a:lnTo>
                    <a:pt x="620420" y="28778"/>
                  </a:lnTo>
                  <a:lnTo>
                    <a:pt x="622592" y="27279"/>
                  </a:lnTo>
                  <a:lnTo>
                    <a:pt x="622592" y="26187"/>
                  </a:lnTo>
                  <a:close/>
                </a:path>
                <a:path w="729615" h="31750">
                  <a:moveTo>
                    <a:pt x="729551" y="838"/>
                  </a:moveTo>
                  <a:lnTo>
                    <a:pt x="727354" y="266"/>
                  </a:lnTo>
                  <a:lnTo>
                    <a:pt x="678027" y="266"/>
                  </a:lnTo>
                  <a:lnTo>
                    <a:pt x="675830" y="838"/>
                  </a:lnTo>
                  <a:lnTo>
                    <a:pt x="675830" y="3276"/>
                  </a:lnTo>
                  <a:lnTo>
                    <a:pt x="678027" y="3848"/>
                  </a:lnTo>
                  <a:lnTo>
                    <a:pt x="697318" y="3848"/>
                  </a:lnTo>
                  <a:lnTo>
                    <a:pt x="697318" y="30810"/>
                  </a:lnTo>
                  <a:lnTo>
                    <a:pt x="699389" y="31597"/>
                  </a:lnTo>
                  <a:lnTo>
                    <a:pt x="705993" y="31597"/>
                  </a:lnTo>
                  <a:lnTo>
                    <a:pt x="708063" y="30810"/>
                  </a:lnTo>
                  <a:lnTo>
                    <a:pt x="708063" y="3848"/>
                  </a:lnTo>
                  <a:lnTo>
                    <a:pt x="727354" y="3848"/>
                  </a:lnTo>
                  <a:lnTo>
                    <a:pt x="729551" y="3276"/>
                  </a:lnTo>
                  <a:lnTo>
                    <a:pt x="729551" y="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pic>
          <p:nvPicPr>
            <p:cNvPr id="9" name="object 29">
              <a:extLst>
                <a:ext uri="{FF2B5EF4-FFF2-40B4-BE49-F238E27FC236}">
                  <a16:creationId xmlns:a16="http://schemas.microsoft.com/office/drawing/2014/main" id="{510E7018-5DAE-6E5A-D189-9465429552C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77225" y="17363882"/>
              <a:ext cx="180365" cy="105752"/>
            </a:xfrm>
            <a:prstGeom prst="rect">
              <a:avLst/>
            </a:prstGeom>
          </p:spPr>
        </p:pic>
        <p:pic>
          <p:nvPicPr>
            <p:cNvPr id="10" name="object 30">
              <a:extLst>
                <a:ext uri="{FF2B5EF4-FFF2-40B4-BE49-F238E27FC236}">
                  <a16:creationId xmlns:a16="http://schemas.microsoft.com/office/drawing/2014/main" id="{AF8BBA2B-DDAA-8C92-5C26-9C8620552F6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3763" y="17362990"/>
              <a:ext cx="215950" cy="107530"/>
            </a:xfrm>
            <a:prstGeom prst="rect">
              <a:avLst/>
            </a:prstGeom>
          </p:spPr>
        </p:pic>
        <p:pic>
          <p:nvPicPr>
            <p:cNvPr id="11" name="object 31">
              <a:extLst>
                <a:ext uri="{FF2B5EF4-FFF2-40B4-BE49-F238E27FC236}">
                  <a16:creationId xmlns:a16="http://schemas.microsoft.com/office/drawing/2014/main" id="{852BE6A4-832E-60E3-396A-1D3C59C3D42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35039" y="17363000"/>
              <a:ext cx="415546" cy="106641"/>
            </a:xfrm>
            <a:prstGeom prst="rect">
              <a:avLst/>
            </a:prstGeom>
          </p:spPr>
        </p:pic>
        <p:pic>
          <p:nvPicPr>
            <p:cNvPr id="12" name="object 32">
              <a:extLst>
                <a:ext uri="{FF2B5EF4-FFF2-40B4-BE49-F238E27FC236}">
                  <a16:creationId xmlns:a16="http://schemas.microsoft.com/office/drawing/2014/main" id="{0140F93B-126C-7967-252E-9F64E0548E9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0311" y="17363569"/>
              <a:ext cx="249859" cy="165392"/>
            </a:xfrm>
            <a:prstGeom prst="rect">
              <a:avLst/>
            </a:prstGeom>
          </p:spPr>
        </p:pic>
      </p:grpSp>
      <p:grpSp>
        <p:nvGrpSpPr>
          <p:cNvPr id="19" name="object 33">
            <a:extLst>
              <a:ext uri="{FF2B5EF4-FFF2-40B4-BE49-F238E27FC236}">
                <a16:creationId xmlns:a16="http://schemas.microsoft.com/office/drawing/2014/main" id="{8301B5E2-6A64-63C6-2720-200335AC2916}"/>
              </a:ext>
            </a:extLst>
          </p:cNvPr>
          <p:cNvGrpSpPr/>
          <p:nvPr/>
        </p:nvGrpSpPr>
        <p:grpSpPr>
          <a:xfrm>
            <a:off x="4076236" y="6360323"/>
            <a:ext cx="743207" cy="292396"/>
            <a:chOff x="152209" y="17210405"/>
            <a:chExt cx="1685289" cy="429895"/>
          </a:xfrm>
        </p:grpSpPr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559B6DD1-5A8A-0161-DD69-EE83F88B096E}"/>
                </a:ext>
              </a:extLst>
            </p:cNvPr>
            <p:cNvSpPr/>
            <p:nvPr/>
          </p:nvSpPr>
          <p:spPr>
            <a:xfrm>
              <a:off x="152209" y="17210405"/>
              <a:ext cx="1685289" cy="429895"/>
            </a:xfrm>
            <a:custGeom>
              <a:avLst/>
              <a:gdLst/>
              <a:ahLst/>
              <a:cxnLst/>
              <a:rect l="l" t="t" r="r" b="b"/>
              <a:pathLst>
                <a:path w="1685289" h="429894">
                  <a:moveTo>
                    <a:pt x="1685264" y="0"/>
                  </a:moveTo>
                  <a:lnTo>
                    <a:pt x="0" y="0"/>
                  </a:lnTo>
                  <a:lnTo>
                    <a:pt x="0" y="429564"/>
                  </a:lnTo>
                  <a:lnTo>
                    <a:pt x="1685264" y="429564"/>
                  </a:lnTo>
                  <a:lnTo>
                    <a:pt x="168526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sz="680"/>
            </a:p>
          </p:txBody>
        </p:sp>
        <p:pic>
          <p:nvPicPr>
            <p:cNvPr id="41" name="object 35">
              <a:extLst>
                <a:ext uri="{FF2B5EF4-FFF2-40B4-BE49-F238E27FC236}">
                  <a16:creationId xmlns:a16="http://schemas.microsoft.com/office/drawing/2014/main" id="{DF369B53-E88A-6372-AA21-7CED8FC799C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709" y="17323473"/>
              <a:ext cx="1412239" cy="203424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D26FCABF-BEF4-8B73-5091-CC3BA406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36" y="6278796"/>
            <a:ext cx="1050109" cy="42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E20C3-7C57-E67B-DF6B-187305C7EF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361" y="856367"/>
            <a:ext cx="4577800" cy="43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2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20256-141F-9A4D-BA32-9B5967A9FEA5}"/>
              </a:ext>
            </a:extLst>
          </p:cNvPr>
          <p:cNvSpPr txBox="1"/>
          <p:nvPr/>
        </p:nvSpPr>
        <p:spPr>
          <a:xfrm>
            <a:off x="1309620" y="132189"/>
            <a:ext cx="9944100" cy="2542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323" dirty="0">
                <a:solidFill>
                  <a:srgbClr val="DA4635"/>
                </a:solidFill>
                <a:latin typeface="+mj-lt"/>
                <a:ea typeface="+mj-ea"/>
                <a:cs typeface="+mj-cs"/>
              </a:rPr>
              <a:t>שטח החלפה </a:t>
            </a: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  <a:p>
            <a:pPr algn="r" rtl="1"/>
            <a:endParaRPr lang="aa-ET" dirty="0"/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5A3C07AC-59EA-64D6-A92C-C2EEADD88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81" y="718457"/>
            <a:ext cx="4569637" cy="49672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4D3327-4483-976F-F5CB-98198888A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632" y="6090507"/>
            <a:ext cx="3401568" cy="5503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66D89C-5A95-4491-8317-91F25D8EC533}"/>
                  </a:ext>
                </a:extLst>
              </p14:cNvPr>
              <p14:cNvContentPartPr/>
              <p14:nvPr/>
            </p14:nvContentPartPr>
            <p14:xfrm>
              <a:off x="5056704" y="294436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66D89C-5A95-4491-8317-91F25D8EC5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0584" y="29382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AF875F8-918F-880D-EACD-9AAD75B60273}"/>
                  </a:ext>
                </a:extLst>
              </p14:cNvPr>
              <p14:cNvContentPartPr/>
              <p14:nvPr/>
            </p14:nvContentPartPr>
            <p14:xfrm>
              <a:off x="6436944" y="237700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AF875F8-918F-880D-EACD-9AAD75B602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0824" y="2370888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05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95C3A-56C9-EC1E-3867-E46424042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E76E5C-9C86-64CF-F182-6A7545BFB666}"/>
              </a:ext>
            </a:extLst>
          </p:cNvPr>
          <p:cNvSpPr txBox="1"/>
          <p:nvPr/>
        </p:nvSpPr>
        <p:spPr>
          <a:xfrm>
            <a:off x="1123950" y="119055"/>
            <a:ext cx="9944100" cy="2542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323" dirty="0">
                <a:solidFill>
                  <a:srgbClr val="DA4635"/>
                </a:solidFill>
                <a:latin typeface="+mj-lt"/>
                <a:ea typeface="+mj-ea"/>
                <a:cs typeface="+mj-cs"/>
              </a:rPr>
              <a:t>מסלול ריצה הלוך וחזור</a:t>
            </a:r>
            <a:endParaRPr lang="he-IL" sz="3323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  <a:p>
            <a:pPr algn="r" rtl="1"/>
            <a:endParaRPr lang="aa-ET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8129441-40E3-9920-564D-76F12170F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868" y="794907"/>
            <a:ext cx="2911717" cy="5103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B6D1A5-FEED-307C-2CBA-8E4BD785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700" y="6186303"/>
            <a:ext cx="3334456" cy="5395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435F52C-EBDB-5784-9565-17349E8AE9F4}"/>
                  </a:ext>
                </a:extLst>
              </p14:cNvPr>
              <p14:cNvContentPartPr/>
              <p14:nvPr/>
            </p14:nvContentPartPr>
            <p14:xfrm>
              <a:off x="4445064" y="3622608"/>
              <a:ext cx="812880" cy="63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435F52C-EBDB-5784-9565-17349E8AE9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8944" y="3616488"/>
                <a:ext cx="8251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A511BF0-D72F-326E-BACD-DE30FC775C55}"/>
                  </a:ext>
                </a:extLst>
              </p14:cNvPr>
              <p14:cNvContentPartPr/>
              <p14:nvPr/>
            </p14:nvContentPartPr>
            <p14:xfrm>
              <a:off x="4310064" y="3556368"/>
              <a:ext cx="253080" cy="210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A511BF0-D72F-326E-BACD-DE30FC775C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03944" y="3550248"/>
                <a:ext cx="265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56A1D7-B8D4-5971-7E01-C09A40F6CF8D}"/>
                  </a:ext>
                </a:extLst>
              </p14:cNvPr>
              <p14:cNvContentPartPr/>
              <p14:nvPr/>
            </p14:nvContentPartPr>
            <p14:xfrm>
              <a:off x="4398984" y="2926008"/>
              <a:ext cx="767160" cy="9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56A1D7-B8D4-5971-7E01-C09A40F6CF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2864" y="2919888"/>
                <a:ext cx="779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4E401C-487F-23AC-04A0-63FF18C7CFA0}"/>
                  </a:ext>
                </a:extLst>
              </p14:cNvPr>
              <p14:cNvContentPartPr/>
              <p14:nvPr/>
            </p14:nvContentPartPr>
            <p14:xfrm>
              <a:off x="4319064" y="2825208"/>
              <a:ext cx="188640" cy="205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4E401C-487F-23AC-04A0-63FF18C7CF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2944" y="2819088"/>
                <a:ext cx="2008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D19C0C4-6B14-B0F7-C63B-179A842746F2}"/>
                  </a:ext>
                </a:extLst>
              </p14:cNvPr>
              <p14:cNvContentPartPr/>
              <p14:nvPr/>
            </p14:nvContentPartPr>
            <p14:xfrm>
              <a:off x="4315824" y="1663848"/>
              <a:ext cx="960480" cy="64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D19C0C4-6B14-B0F7-C63B-179A842746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09704" y="1657728"/>
                <a:ext cx="972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1B1943-2B53-476E-32F3-9AEF856027E3}"/>
                  </a:ext>
                </a:extLst>
              </p14:cNvPr>
              <p14:cNvContentPartPr/>
              <p14:nvPr/>
            </p14:nvContentPartPr>
            <p14:xfrm>
              <a:off x="4182264" y="1526688"/>
              <a:ext cx="246600" cy="271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1B1943-2B53-476E-32F3-9AEF856027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73624" y="1517688"/>
                <a:ext cx="264240" cy="2890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D17AA3E-C17C-92CA-1B53-D74A06977FAF}"/>
              </a:ext>
            </a:extLst>
          </p:cNvPr>
          <p:cNvSpPr txBox="1"/>
          <p:nvPr/>
        </p:nvSpPr>
        <p:spPr>
          <a:xfrm>
            <a:off x="1602996" y="1663847"/>
            <a:ext cx="22292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נק' סיבוב 2 ק"מ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3B47D9-D62B-F359-347A-6A9E10740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632" y="6090507"/>
            <a:ext cx="3401568" cy="550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6D9D268-7E68-D600-ADA1-3F09F26F1624}"/>
              </a:ext>
            </a:extLst>
          </p:cNvPr>
          <p:cNvSpPr txBox="1"/>
          <p:nvPr/>
        </p:nvSpPr>
        <p:spPr>
          <a:xfrm>
            <a:off x="1602996" y="2825208"/>
            <a:ext cx="23106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נק' סיבוב 1 ק"מ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4AC115-19A9-A82A-866C-B3DE3FEB2807}"/>
              </a:ext>
            </a:extLst>
          </p:cNvPr>
          <p:cNvSpPr txBox="1"/>
          <p:nvPr/>
        </p:nvSpPr>
        <p:spPr>
          <a:xfrm>
            <a:off x="1737360" y="3685608"/>
            <a:ext cx="1865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נק' סיבוב 500 מ'</a:t>
            </a:r>
          </a:p>
        </p:txBody>
      </p:sp>
    </p:spTree>
    <p:extLst>
      <p:ext uri="{BB962C8B-B14F-4D97-AF65-F5344CB8AC3E}">
        <p14:creationId xmlns:p14="http://schemas.microsoft.com/office/powerpoint/2010/main" val="225515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20256-141F-9A4D-BA32-9B5967A9FEA5}"/>
              </a:ext>
            </a:extLst>
          </p:cNvPr>
          <p:cNvSpPr txBox="1"/>
          <p:nvPr/>
        </p:nvSpPr>
        <p:spPr>
          <a:xfrm>
            <a:off x="1328677" y="132189"/>
            <a:ext cx="9944100" cy="226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323" dirty="0">
                <a:solidFill>
                  <a:srgbClr val="DA4635"/>
                </a:solidFill>
                <a:latin typeface="+mj-lt"/>
                <a:ea typeface="+mj-ea"/>
                <a:cs typeface="+mj-cs"/>
              </a:rPr>
              <a:t>              מסלול ריצה  </a:t>
            </a:r>
            <a:endParaRPr lang="he-IL" sz="3323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  <a:p>
            <a:pPr algn="r" rtl="1"/>
            <a:endParaRPr lang="aa-ET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F8951A6-A663-E102-C479-7331C7128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57" y="838126"/>
            <a:ext cx="3997617" cy="53301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79799F-E6A8-62A6-81DE-51EBC52D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50" y="6168282"/>
            <a:ext cx="3445842" cy="5575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4FB01D4-2C7D-B839-A5B9-4A5500450753}"/>
              </a:ext>
            </a:extLst>
          </p:cNvPr>
          <p:cNvGrpSpPr/>
          <p:nvPr/>
        </p:nvGrpSpPr>
        <p:grpSpPr>
          <a:xfrm>
            <a:off x="5550264" y="2806776"/>
            <a:ext cx="165240" cy="567720"/>
            <a:chOff x="5550264" y="2806776"/>
            <a:chExt cx="165240" cy="56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B605D7-20A0-3F98-ED5D-B7848601D8D4}"/>
                    </a:ext>
                  </a:extLst>
                </p14:cNvPr>
                <p14:cNvContentPartPr/>
                <p14:nvPr/>
              </p14:nvContentPartPr>
              <p14:xfrm>
                <a:off x="5568624" y="2908656"/>
                <a:ext cx="74160" cy="465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B605D7-20A0-3F98-ED5D-B7848601D8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62504" y="2902536"/>
                  <a:ext cx="864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8B0B3F-75CD-8906-FA55-52E137747F8E}"/>
                    </a:ext>
                  </a:extLst>
                </p14:cNvPr>
                <p14:cNvContentPartPr/>
                <p14:nvPr/>
              </p14:nvContentPartPr>
              <p14:xfrm>
                <a:off x="5550264" y="2806776"/>
                <a:ext cx="165240" cy="155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8B0B3F-75CD-8906-FA55-52E137747F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44144" y="2800656"/>
                  <a:ext cx="177480" cy="16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7936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13213</TotalTime>
  <Words>346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הנחיות כלליות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Ido Katzenellenbogen</dc:creator>
  <cp:lastModifiedBy>אסף אשכנזי</cp:lastModifiedBy>
  <cp:revision>60</cp:revision>
  <dcterms:created xsi:type="dcterms:W3CDTF">2020-09-08T10:52:16Z</dcterms:created>
  <dcterms:modified xsi:type="dcterms:W3CDTF">2026-02-15T14:40:49Z</dcterms:modified>
</cp:coreProperties>
</file>