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75" r:id="rId4"/>
    <p:sldId id="279" r:id="rId5"/>
    <p:sldId id="272" r:id="rId6"/>
    <p:sldId id="278" r:id="rId7"/>
    <p:sldId id="271" r:id="rId8"/>
    <p:sldId id="277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8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E1E24D2-7092-4B92-B780-DD12794C4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411F29A-BBD1-4644-8B2B-D53CE18F81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BE8DDB2-16DA-4F56-8CE7-504A5345F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1DF55DE-2BEA-4A2D-9481-85A775D82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C9FC5BF-91D1-4D09-82AE-F9E0CC188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888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C13E285-A3A0-4626-94CB-DD5B94AF8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20195667-EF9D-4AEF-AAD8-4EB7638D8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4F0CFCE-A0FF-414E-B4DB-0CD10FFF7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3189B39-65F4-40BE-8AA1-23525469B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76E64F3-816C-4A32-9CA0-38B38CDAF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0111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30309243-9D81-4FB0-ABC1-3252034E35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7ECA3E7-F0D9-469A-AD94-35476D7D9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0BDB854-86C2-4996-9A60-BCE41FCD2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C5C6EA4-A9B0-4109-943B-233B9F612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F1C9DFB-2FCC-40DC-839F-B14DA109B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254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7DD1720-7C55-4B24-BC46-5F910C60D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657F592-1C35-4E9C-9D88-D467A2ABF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B3646B6-F70E-4CA0-8F59-8D4A2C110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CC0CD38-029B-4D23-9CA5-A3AFC825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37D6038-23C6-49C9-AEF7-8FECCD710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50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8D72D4D-634B-4851-9B6B-681522518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7C2C40F-FEE2-427C-B2E2-9839E88A9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06B35F9-4793-42F6-BD31-3048F6EDF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A793802-27BB-4470-ABD1-19D038A3C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72D816B-5D18-45A7-BFC1-BF4E82DE4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015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339C549-9648-463F-B1F6-92CCD37AF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3AD81C5-1294-4AD9-B9E6-FA21C413AF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DD0C79E-5FC8-459B-8276-B6E2730D6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2CC7E3F-C2D1-45A7-AA21-6C4DAA8C9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4CF752B-F214-40C4-9112-7E19D6C0C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00935A3-F839-4956-876A-ABABF603E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078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DFD2B0F-D2B2-4311-B6C2-7E6D955F3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929E6F0-FE57-482F-8081-69D7DE2B5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4D2D7B7-CCAF-4FC0-8789-A9A087D60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CC2E763-0DD9-4A48-BA36-784CB8718F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CFB06ACF-EE71-4FCD-9924-FF50A4D4D3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5BFA1224-4586-4270-8598-DABAF274F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AD4C5CC0-BCA0-4567-86CE-34A00B22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E5B39F3D-17E2-4905-B0D1-F689BD093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127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F99548E-0B3C-4252-BBB0-B6195D8A3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E1C696B2-0B2E-4894-9613-597A65CC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FDC6F7BB-D058-41A0-841F-34FBBE913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9AB6A462-713F-4D16-A3B7-C8A6427B2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448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0943992E-3426-462D-838B-075B72ECC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DC189052-B5AB-4467-9544-9088BD00E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3B15035-ABA2-4A94-8E30-99002A58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86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12D302A-914C-41C0-BCC3-0C3C2CB32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070D473-BB76-481C-8DA8-2F4B1E331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8B727CA4-DE73-4ED8-B2D2-9DE551AC41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C0887B2-B6BC-4919-899A-5A0EC294B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C874FC2-445F-452D-9DF4-97E30448F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6C91A16-517E-43EF-8F61-389B93B59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376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381BF72-A82D-4F8B-83BD-65AB90339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25748762-C5CB-4ED4-8DD4-1A656C29A8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F0D0CEA8-CDC6-4184-BEA4-8CB8585B7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52519D0-EE80-4DE2-84DA-8E436F41C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0A7F0E6-9538-4F10-9898-33C303A94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D4F5158-ABA9-4BCC-9C45-EB7F13200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777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E4E13706-6AAD-4AD9-A7DF-F902E9820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8BF7D61-A75F-431F-A6B6-6C825935E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6F0D84A-3131-49CD-A678-261083E39D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F209-6DE1-42D1-89B8-36F0F913961F}" type="datetimeFigureOut">
              <a:rPr lang="he-IL" smtClean="0"/>
              <a:t>י"ב/חשון/תשפ"ו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8E36247-74AC-4AAB-9F02-6F2B6B15C6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3571F95-AA6F-4A79-AF8F-AEEB6FA0F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6C1FD-444D-4135-BE64-2FDB4849FF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522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iathlon.org.il/competition/%d7%90%d7%a7%d7%95%d7%95%d7%aa%d7%9c%d7%95%d7%9f-%d7%99%d7%9c%d7%93%d7%99%d7%9d-%d7%95%d7%a0%d7%95%d7%a2%d7%a8-%d7%a8%d7%a2%d7%a0%d7%a0%d7%94-2025/%d7%9c%d7%95%d7%96/#page-mai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240AA30-F69A-4FAF-AE07-47018173A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77AE232F-8DC9-433E-8E9F-08B5A83609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789091" y="4377267"/>
            <a:ext cx="542047" cy="2376459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3B1C58A3-300B-400F-A894-FD8BB10A1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783841" y="4208147"/>
            <a:ext cx="369761" cy="212183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7">
            <a:extLst>
              <a:ext uri="{FF2B5EF4-FFF2-40B4-BE49-F238E27FC236}">
                <a16:creationId xmlns:a16="http://schemas.microsoft.com/office/drawing/2014/main" id="{6FB69856-A6E3-4654-BD50-6D8E4E75B0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951746" y="4098332"/>
            <a:ext cx="201857" cy="20558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5190D104-AE08-4129-8996-47C6F0630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048198" y="4208147"/>
            <a:ext cx="339126" cy="212183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3B80333C-12BF-46C0-9DDE-043EA600C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053721" y="4098333"/>
            <a:ext cx="201857" cy="20558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id="{8488CD0F-BED8-464A-B629-B9DF357E2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51447" y="4098334"/>
            <a:ext cx="10304132" cy="1960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B121FF14-5BC8-4009-9D40-1BBB57444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346" y="4267831"/>
            <a:ext cx="9716883" cy="1071585"/>
          </a:xfrm>
        </p:spPr>
        <p:txBody>
          <a:bodyPr>
            <a:normAutofit fontScale="90000"/>
          </a:bodyPr>
          <a:lstStyle/>
          <a:p>
            <a:pPr algn="l"/>
            <a:r>
              <a:rPr lang="he-IL" sz="4800" b="1" dirty="0" err="1">
                <a:solidFill>
                  <a:srgbClr val="FEFFFF"/>
                </a:solidFill>
                <a:cs typeface="+mn-cs"/>
              </a:rPr>
              <a:t>אקוואתלון</a:t>
            </a:r>
            <a:r>
              <a:rPr lang="he-IL" sz="4800" b="1" dirty="0">
                <a:solidFill>
                  <a:srgbClr val="FEFFFF"/>
                </a:solidFill>
                <a:cs typeface="+mn-cs"/>
              </a:rPr>
              <a:t> הילדים ברעננה -תדריך תחרות</a:t>
            </a: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95F7A14D-9BE4-44DE-B304-15B1F3C38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387324" y="4377267"/>
            <a:ext cx="801628" cy="195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C:\Users\user\Desktop\Documents\idan\TRIMORE\2021\טריאתלון רעננה\לוגו קריית הספורט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091" y="184150"/>
            <a:ext cx="2430463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תמונה 13" descr="תמונה שמכילה צילום מסך&#10;&#10;התיאור נוצר באופן אוטומטי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6" t="24468" r="45300" b="12833"/>
          <a:stretch/>
        </p:blipFill>
        <p:spPr bwMode="auto">
          <a:xfrm>
            <a:off x="5308170" y="703821"/>
            <a:ext cx="2310458" cy="260506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3" descr="C:\Users\user\Desktop\Documents\idan\TRIMORE\2021\טריאתלון רעננה\רשות עירייה וספורט חדש 2014.png">
            <a:extLst>
              <a:ext uri="{FF2B5EF4-FFF2-40B4-BE49-F238E27FC236}">
                <a16:creationId xmlns:a16="http://schemas.microsoft.com/office/drawing/2014/main" id="{068C9006-6AB6-A6DA-C247-5883F3D7D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65" y="484047"/>
            <a:ext cx="2531319" cy="3173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412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B04F088A-ED79-4E77-93F5-92E46836C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he-IL" sz="4000" b="1" dirty="0">
                <a:solidFill>
                  <a:srgbClr val="FFFFFF"/>
                </a:solidFill>
                <a:cs typeface="+mn-cs"/>
              </a:rPr>
              <a:t>דגשים לפני התחרות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02BD75-A680-4576-8DF9-B5A3A319E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3" y="2494450"/>
            <a:ext cx="6868005" cy="3985178"/>
          </a:xfrm>
        </p:spPr>
        <p:txBody>
          <a:bodyPr>
            <a:normAutofit/>
          </a:bodyPr>
          <a:lstStyle/>
          <a:p>
            <a:r>
              <a:rPr lang="he-IL" sz="2000" dirty="0"/>
              <a:t>התחרות במסורת של יום שישי צהרים על מנת לאפשר השתתפות לשומרי השבת .</a:t>
            </a:r>
          </a:p>
          <a:p>
            <a:r>
              <a:rPr lang="he-IL" sz="2000" dirty="0"/>
              <a:t>דרך ההגעה דרך רחוב דרך הפארק הפתוח לתנועה, ודרך רחוב ויצמן.</a:t>
            </a:r>
          </a:p>
          <a:p>
            <a:r>
              <a:rPr lang="he-IL" sz="2000" dirty="0"/>
              <a:t>חניה - חניית הבריכה מחכה לכם ההורים.</a:t>
            </a:r>
          </a:p>
        </p:txBody>
      </p:sp>
      <p:pic>
        <p:nvPicPr>
          <p:cNvPr id="20" name="Picture 3" descr="C:\Users\user\Desktop\Documents\idan\TRIMORE\2021\טריאתלון חדרה\לוגויים\igud_kid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783" y="3246255"/>
            <a:ext cx="3294908" cy="190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820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B04F088A-ED79-4E77-93F5-92E46836C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he-IL" sz="4000" b="1" dirty="0">
                <a:solidFill>
                  <a:srgbClr val="FFFFFF"/>
                </a:solidFill>
                <a:cs typeface="+mn-cs"/>
              </a:rPr>
              <a:t>לוח זמנים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02BD75-A680-4576-8DF9-B5A3A319E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40950" y="3117851"/>
            <a:ext cx="6868005" cy="1620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4000" dirty="0">
                <a:hlinkClick r:id="rId2"/>
              </a:rPr>
              <a:t>לוז התחרות</a:t>
            </a:r>
            <a:endParaRPr lang="he-IL" sz="4000" dirty="0"/>
          </a:p>
        </p:txBody>
      </p:sp>
      <p:pic>
        <p:nvPicPr>
          <p:cNvPr id="19" name="Picture 3" descr="C:\Users\user\Desktop\Documents\idan\TRIMORE\2021\טריאתלון חדרה\לוגויים\igud_kid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2601" y="2874294"/>
            <a:ext cx="3294908" cy="190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793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BE6896-5FED-A41D-422A-4855E764E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231B513-AF91-65AD-01FD-6E757EC2F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EC118D-3BAF-1465-062A-67B64CE46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937381D6-C96D-B713-35AB-1D8FE648C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F665CB29-ED7E-CD7D-C382-2DCB287F23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1A58A8B6-F328-66EE-E356-E1434B16E5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A1AB870D-A8CD-EDB5-748C-DFEFCF3197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8688B98-59AC-83B8-29C3-EC8D1204E2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8FFBB12D-96B9-B32C-01FB-E02C837B6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he-IL" sz="4000" b="1" dirty="0">
                <a:solidFill>
                  <a:srgbClr val="FFFFFF"/>
                </a:solidFill>
                <a:cs typeface="+mn-cs"/>
              </a:rPr>
              <a:t>מפת התחרות</a:t>
            </a:r>
          </a:p>
        </p:txBody>
      </p:sp>
      <p:pic>
        <p:nvPicPr>
          <p:cNvPr id="5" name="Content Placeholder 4" descr="A map of a city&#10;&#10;AI-generated content may be incorrect.">
            <a:extLst>
              <a:ext uri="{FF2B5EF4-FFF2-40B4-BE49-F238E27FC236}">
                <a16:creationId xmlns:a16="http://schemas.microsoft.com/office/drawing/2014/main" id="{38BD60E2-6230-650E-8F87-F95F1E349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774" y="2314366"/>
            <a:ext cx="4361573" cy="4266064"/>
          </a:xfrm>
        </p:spPr>
      </p:pic>
      <p:pic>
        <p:nvPicPr>
          <p:cNvPr id="19" name="Picture 3" descr="C:\Users\user\Desktop\Documents\idan\TRIMORE\2021\טריאתלון חדרה\לוגויים\igud_kids.png">
            <a:extLst>
              <a:ext uri="{FF2B5EF4-FFF2-40B4-BE49-F238E27FC236}">
                <a16:creationId xmlns:a16="http://schemas.microsoft.com/office/drawing/2014/main" id="{52F1F7B4-4C69-1F07-CC1A-1ABB57ABF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2601" y="2874294"/>
            <a:ext cx="3294908" cy="190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70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4993743-B10A-433C-9996-3035D2C3A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45">
            <a:extLst>
              <a:ext uri="{FF2B5EF4-FFF2-40B4-BE49-F238E27FC236}">
                <a16:creationId xmlns:a16="http://schemas.microsoft.com/office/drawing/2014/main" id="{BB3B8946-A0AA-42D4-8A24-639DC6EA1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6">
            <a:extLst>
              <a:ext uri="{FF2B5EF4-FFF2-40B4-BE49-F238E27FC236}">
                <a16:creationId xmlns:a16="http://schemas.microsoft.com/office/drawing/2014/main" id="{AB1038E6-06EF-4DCB-B52E-D3825C50F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7">
            <a:extLst>
              <a:ext uri="{FF2B5EF4-FFF2-40B4-BE49-F238E27FC236}">
                <a16:creationId xmlns:a16="http://schemas.microsoft.com/office/drawing/2014/main" id="{5C7EF35C-8B7D-4026-8F09-8B2B22505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44">
            <a:extLst>
              <a:ext uri="{FF2B5EF4-FFF2-40B4-BE49-F238E27FC236}">
                <a16:creationId xmlns:a16="http://schemas.microsoft.com/office/drawing/2014/main" id="{5F24A71D-C0A9-49AC-B2D1-5A9EA2BD3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48538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280C55-570C-4284-9850-B2BA33DB6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7033095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8992CA53-5E5E-4546-A6B5-BD35AC914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60" y="804328"/>
            <a:ext cx="6091312" cy="1205821"/>
          </a:xfrm>
        </p:spPr>
        <p:txBody>
          <a:bodyPr>
            <a:normAutofit/>
          </a:bodyPr>
          <a:lstStyle/>
          <a:p>
            <a:r>
              <a:rPr lang="he-IL" sz="4000" b="1" dirty="0">
                <a:solidFill>
                  <a:srgbClr val="FEFFFF"/>
                </a:solidFill>
                <a:cs typeface="+mn-cs"/>
              </a:rPr>
              <a:t>דגשים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DCD388A-A97D-4A10-A464-0573CE1C4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189" y="2494450"/>
            <a:ext cx="6776930" cy="4247313"/>
          </a:xfrm>
        </p:spPr>
        <p:txBody>
          <a:bodyPr>
            <a:normAutofit fontScale="85000" lnSpcReduction="20000"/>
          </a:bodyPr>
          <a:lstStyle/>
          <a:p>
            <a:r>
              <a:rPr lang="he-IL" sz="2400" dirty="0"/>
              <a:t>נא להגיע לצ'ק אין עם מספור על הגוף ורישום מקצה על גב כף היד.</a:t>
            </a:r>
          </a:p>
          <a:p>
            <a:r>
              <a:rPr lang="he-IL" sz="2400" dirty="0"/>
              <a:t>צ'יפים יחולקו בעמדת רישום למי שאין צ'יפ קבוע.</a:t>
            </a:r>
          </a:p>
          <a:p>
            <a:r>
              <a:rPr lang="he-IL" sz="2400" dirty="0"/>
              <a:t>אין שטח ההחלפה. ישנן קופסאות לשים את הנעליים לאחר הריצה הראשונה, יש לקחת את כל הציוד שהושאר בקופסאות מיד לאחר המקצה.</a:t>
            </a:r>
          </a:p>
          <a:p>
            <a:r>
              <a:rPr lang="he-IL" sz="2400" dirty="0"/>
              <a:t>שחיה בתצורת נחש, כוון אחד בכל מסלול, סה"כ 6 מסלולים.</a:t>
            </a:r>
          </a:p>
          <a:p>
            <a:r>
              <a:rPr lang="he-IL" sz="2400" dirty="0"/>
              <a:t>לכל המרחקים מעל 150 מטר, חוזרים למסלול הראשון להשלמה:</a:t>
            </a:r>
          </a:p>
          <a:p>
            <a:pPr marL="0" indent="0">
              <a:buNone/>
            </a:pPr>
            <a:r>
              <a:rPr lang="he-IL" sz="2400" dirty="0"/>
              <a:t>10-11 לעוד 2 בריכות</a:t>
            </a:r>
          </a:p>
          <a:p>
            <a:pPr marL="0" indent="0">
              <a:buNone/>
            </a:pPr>
            <a:r>
              <a:rPr lang="he-IL" sz="2400" dirty="0"/>
              <a:t>12-13 לעוד 6 בריכות</a:t>
            </a:r>
          </a:p>
          <a:p>
            <a:pPr marL="0" indent="0">
              <a:buNone/>
            </a:pPr>
            <a:r>
              <a:rPr lang="he-IL" sz="2400" dirty="0"/>
              <a:t>14+ לעוד 3 פעמים 6 בריכות</a:t>
            </a:r>
          </a:p>
          <a:p>
            <a:endParaRPr lang="he-IL" sz="2400" dirty="0"/>
          </a:p>
          <a:p>
            <a:r>
              <a:rPr lang="he-IL" sz="2400" dirty="0"/>
              <a:t>יש להיצמד לצד ימין בריצה.</a:t>
            </a:r>
          </a:p>
          <a:p>
            <a:endParaRPr lang="he-IL" sz="2400" dirty="0"/>
          </a:p>
        </p:txBody>
      </p:sp>
      <p:pic>
        <p:nvPicPr>
          <p:cNvPr id="15" name="Picture 3" descr="C:\Users\user\Desktop\Documents\idan\TRIMORE\2021\טריאתלון חדרה\לוגויים\igud_kid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078" y="643044"/>
            <a:ext cx="3294908" cy="190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3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4993743-B10A-433C-9996-3035D2C3A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45">
            <a:extLst>
              <a:ext uri="{FF2B5EF4-FFF2-40B4-BE49-F238E27FC236}">
                <a16:creationId xmlns:a16="http://schemas.microsoft.com/office/drawing/2014/main" id="{BB3B8946-A0AA-42D4-8A24-639DC6EA1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6">
            <a:extLst>
              <a:ext uri="{FF2B5EF4-FFF2-40B4-BE49-F238E27FC236}">
                <a16:creationId xmlns:a16="http://schemas.microsoft.com/office/drawing/2014/main" id="{AB1038E6-06EF-4DCB-B52E-D3825C50F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7">
            <a:extLst>
              <a:ext uri="{FF2B5EF4-FFF2-40B4-BE49-F238E27FC236}">
                <a16:creationId xmlns:a16="http://schemas.microsoft.com/office/drawing/2014/main" id="{5C7EF35C-8B7D-4026-8F09-8B2B22505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44">
            <a:extLst>
              <a:ext uri="{FF2B5EF4-FFF2-40B4-BE49-F238E27FC236}">
                <a16:creationId xmlns:a16="http://schemas.microsoft.com/office/drawing/2014/main" id="{5F24A71D-C0A9-49AC-B2D1-5A9EA2BD3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48538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280C55-570C-4284-9850-B2BA33DB6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7033095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8992CA53-5E5E-4546-A6B5-BD35AC914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60" y="804328"/>
            <a:ext cx="6091312" cy="1205821"/>
          </a:xfrm>
        </p:spPr>
        <p:txBody>
          <a:bodyPr>
            <a:normAutofit/>
          </a:bodyPr>
          <a:lstStyle/>
          <a:p>
            <a:r>
              <a:rPr lang="he-IL" sz="4000" b="1" dirty="0">
                <a:solidFill>
                  <a:srgbClr val="FEFFFF"/>
                </a:solidFill>
                <a:cs typeface="+mn-cs"/>
              </a:rPr>
              <a:t>דגשים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DCD388A-A97D-4A10-A464-0573CE1C4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189" y="2494450"/>
            <a:ext cx="5917105" cy="3563159"/>
          </a:xfrm>
        </p:spPr>
        <p:txBody>
          <a:bodyPr>
            <a:normAutofit fontScale="85000" lnSpcReduction="10000"/>
          </a:bodyPr>
          <a:lstStyle/>
          <a:p>
            <a:r>
              <a:rPr lang="he-IL" sz="2400" dirty="0"/>
              <a:t>סגירת הרשמה ביום שלישי 4.11, בשעה 23:59 בדיוק, לא יהיו הרשמות לאחר סגירת ההרשמה, אין חריגים.</a:t>
            </a:r>
          </a:p>
          <a:p>
            <a:r>
              <a:rPr lang="he-IL" sz="2400" dirty="0"/>
              <a:t>חובת הכרת המסלולים על המתחרים, את כובע השחייה (נדרש) והמשקפת יש לשים בקופסאות או לקחת איתכם.</a:t>
            </a:r>
          </a:p>
          <a:p>
            <a:r>
              <a:rPr lang="he-IL" sz="2400" dirty="0"/>
              <a:t>יש להגיע כ 10 דק לפני הזינוק לאזור כינוס הספורטאים, בקצה המערבי של הבריכה.</a:t>
            </a:r>
          </a:p>
          <a:p>
            <a:r>
              <a:rPr lang="he-IL" sz="2400" dirty="0"/>
              <a:t>התנהגות ספורטיבית נדרשת במהלך כל התחרות – לא לחסום מתחרים ולהתחשב בשאר הספורטאים שעל המסלול.</a:t>
            </a:r>
          </a:p>
          <a:p>
            <a:r>
              <a:rPr lang="he-IL" sz="2400" dirty="0"/>
              <a:t>טקס הסיום של כל מקצה יתקיים בנפרד כשעה לאחר הזינוק.</a:t>
            </a:r>
          </a:p>
          <a:p>
            <a:endParaRPr lang="he-IL" sz="2400" dirty="0"/>
          </a:p>
        </p:txBody>
      </p:sp>
      <p:pic>
        <p:nvPicPr>
          <p:cNvPr id="15" name="Picture 3" descr="C:\Users\user\Desktop\Documents\idan\TRIMORE\2021\טריאתלון חדרה\לוגויים\igud_kid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078" y="643044"/>
            <a:ext cx="3294908" cy="190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99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4993743-B10A-433C-9996-3035D2C3A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45">
            <a:extLst>
              <a:ext uri="{FF2B5EF4-FFF2-40B4-BE49-F238E27FC236}">
                <a16:creationId xmlns:a16="http://schemas.microsoft.com/office/drawing/2014/main" id="{BB3B8946-A0AA-42D4-8A24-639DC6EA1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6">
            <a:extLst>
              <a:ext uri="{FF2B5EF4-FFF2-40B4-BE49-F238E27FC236}">
                <a16:creationId xmlns:a16="http://schemas.microsoft.com/office/drawing/2014/main" id="{AB1038E6-06EF-4DCB-B52E-D3825C50F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7">
            <a:extLst>
              <a:ext uri="{FF2B5EF4-FFF2-40B4-BE49-F238E27FC236}">
                <a16:creationId xmlns:a16="http://schemas.microsoft.com/office/drawing/2014/main" id="{5C7EF35C-8B7D-4026-8F09-8B2B22505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44">
            <a:extLst>
              <a:ext uri="{FF2B5EF4-FFF2-40B4-BE49-F238E27FC236}">
                <a16:creationId xmlns:a16="http://schemas.microsoft.com/office/drawing/2014/main" id="{5F24A71D-C0A9-49AC-B2D1-5A9EA2BD3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48538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280C55-570C-4284-9850-B2BA33DB6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7033095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23DD9471-44E3-47A8-927A-2BA7FDFAD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60" y="804328"/>
            <a:ext cx="6091312" cy="1205821"/>
          </a:xfrm>
        </p:spPr>
        <p:txBody>
          <a:bodyPr>
            <a:normAutofit/>
          </a:bodyPr>
          <a:lstStyle/>
          <a:p>
            <a:r>
              <a:rPr lang="he-IL" sz="4000" b="1">
                <a:solidFill>
                  <a:srgbClr val="FEFFFF"/>
                </a:solidFill>
                <a:cs typeface="+mn-cs"/>
              </a:rPr>
              <a:t>בסיום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CFF0621-BBE7-4306-8A89-B70F244D8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189" y="2494450"/>
            <a:ext cx="5773883" cy="3563159"/>
          </a:xfrm>
        </p:spPr>
        <p:txBody>
          <a:bodyPr>
            <a:normAutofit/>
          </a:bodyPr>
          <a:lstStyle/>
          <a:p>
            <a:r>
              <a:rPr lang="he-IL" sz="2200" dirty="0"/>
              <a:t>מקבלים מים.</a:t>
            </a:r>
          </a:p>
          <a:p>
            <a:r>
              <a:rPr lang="he-IL" sz="2200" dirty="0"/>
              <a:t>מקבלים מתנה צנועה.</a:t>
            </a:r>
          </a:p>
          <a:p>
            <a:r>
              <a:rPr lang="he-IL" sz="2200" dirty="0"/>
              <a:t>טקס מדליות לכל מקצה בנפרד.</a:t>
            </a:r>
          </a:p>
          <a:p>
            <a:r>
              <a:rPr lang="he-IL" sz="2200" dirty="0"/>
              <a:t>עמדות מים נמצאות באמצע מסלול הריצה ובמתחם הסיום.</a:t>
            </a:r>
          </a:p>
        </p:txBody>
      </p:sp>
      <p:pic>
        <p:nvPicPr>
          <p:cNvPr id="15" name="Picture 3" descr="C:\Users\user\Desktop\Documents\idan\TRIMORE\2021\טריאתלון חדרה\לוגויים\igud_kid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2068" y="635714"/>
            <a:ext cx="3294908" cy="190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478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B04F088A-ED79-4E77-93F5-92E46836C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he-IL" sz="4000" b="1" dirty="0">
                <a:solidFill>
                  <a:srgbClr val="FFFFFF"/>
                </a:solidFill>
                <a:cs typeface="+mn-cs"/>
              </a:rPr>
              <a:t>מפת התחרות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02BD75-A680-4576-8DF9-B5A3A319E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1206" y="4219414"/>
            <a:ext cx="7059478" cy="19837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6600" b="1" dirty="0">
                <a:solidFill>
                  <a:srgbClr val="0070C0"/>
                </a:solidFill>
              </a:rPr>
              <a:t>בהצלחה לכולם !!!</a:t>
            </a:r>
          </a:p>
        </p:txBody>
      </p:sp>
      <p:pic>
        <p:nvPicPr>
          <p:cNvPr id="11" name="Picture 3" descr="C:\Users\user\Desktop\Documents\idan\TRIMORE\2021\טריאתלון רעננה\רשות עירייה וספורט חדש 201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28" y="349866"/>
            <a:ext cx="2531319" cy="3173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user\Desktop\Documents\idan\TRIMORE\2021\טריאתלון רעננה\לוגו קריית הספורט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938" y="184150"/>
            <a:ext cx="2430463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875" y="184150"/>
            <a:ext cx="2478297" cy="3183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28759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</TotalTime>
  <Words>255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ערכת נושא Office</vt:lpstr>
      <vt:lpstr>אקוואתלון הילדים ברעננה -תדריך תחרות</vt:lpstr>
      <vt:lpstr>דגשים לפני התחרות</vt:lpstr>
      <vt:lpstr>לוח זמנים</vt:lpstr>
      <vt:lpstr>מפת התחרות</vt:lpstr>
      <vt:lpstr>דגשים</vt:lpstr>
      <vt:lpstr>דגשים</vt:lpstr>
      <vt:lpstr>בסיום</vt:lpstr>
      <vt:lpstr>מפת התחרות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תדריך תחרות</dc:title>
  <dc:creator>Michael katz</dc:creator>
  <cp:lastModifiedBy>יולי סנדק</cp:lastModifiedBy>
  <cp:revision>42</cp:revision>
  <dcterms:created xsi:type="dcterms:W3CDTF">2021-04-15T12:53:13Z</dcterms:created>
  <dcterms:modified xsi:type="dcterms:W3CDTF">2025-11-03T10:47:14Z</dcterms:modified>
</cp:coreProperties>
</file>